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702342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№119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29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9-14, түнде екпіні 15-20 м/с. Ауа температурасы түнде  15-17, күндіз 11-13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01 мамырға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kk-KZ" sz="1150" b="1" dirty="0" smtClean="0">
                <a:latin typeface="Times New Roman" panose="02020603050405020304" pitchFamily="18" charset="0"/>
                <a:cs typeface="Times New Roman" panose="02020603050405020304" pitchFamily="18" charset="0"/>
              </a:rPr>
              <a:t>мамыр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түнде 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898951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25851</TotalTime>
  <Words>505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5082</cp:revision>
  <cp:lastPrinted>2021-07-01T07:38:07Z</cp:lastPrinted>
  <dcterms:created xsi:type="dcterms:W3CDTF">2018-03-27T06:03:00Z</dcterms:created>
  <dcterms:modified xsi:type="dcterms:W3CDTF">2026-04-29T07:55:23Z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