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75041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№119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94091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30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солтүстік-шығысқа</a:t>
            </a:r>
            <a:r>
              <a:rPr lang="ru-RU" sz="1100" dirty="0">
                <a:solidFill>
                  <a:srgbClr val="000000"/>
                </a:solidFill>
                <a:latin typeface="Times New Roman"/>
              </a:rPr>
              <a:t> </a:t>
            </a:r>
            <a:r>
              <a:rPr lang="ru-RU" sz="1100" dirty="0" err="1">
                <a:solidFill>
                  <a:srgbClr val="000000"/>
                </a:solidFill>
                <a:latin typeface="Times New Roman"/>
              </a:rPr>
              <a:t>ауысады</a:t>
            </a:r>
            <a:r>
              <a:rPr lang="ru-RU" sz="1100" dirty="0">
                <a:solidFill>
                  <a:srgbClr val="000000"/>
                </a:solidFill>
                <a:latin typeface="Times New Roman"/>
              </a:rPr>
              <a:t>, </a:t>
            </a:r>
            <a:r>
              <a:rPr lang="ru-RU" sz="1100" dirty="0" err="1">
                <a:solidFill>
                  <a:srgbClr val="000000"/>
                </a:solidFill>
                <a:latin typeface="Times New Roman"/>
              </a:rPr>
              <a:t>жылдамдығы</a:t>
            </a:r>
            <a:r>
              <a:rPr lang="ru-RU" sz="1100" dirty="0">
                <a:solidFill>
                  <a:srgbClr val="000000"/>
                </a:solidFill>
                <a:latin typeface="Times New Roman"/>
              </a:rPr>
              <a:t> 5-10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1-3 градус </a:t>
            </a:r>
            <a:r>
              <a:rPr lang="ru-RU" sz="1100" dirty="0" err="1">
                <a:solidFill>
                  <a:srgbClr val="000000"/>
                </a:solidFill>
                <a:latin typeface="Times New Roman"/>
              </a:rPr>
              <a:t>жылы</a:t>
            </a:r>
            <a:r>
              <a:rPr lang="ru-RU" sz="1100" dirty="0">
                <a:solidFill>
                  <a:srgbClr val="000000"/>
                </a:solidFill>
                <a:latin typeface="Times New Roman"/>
              </a:rPr>
              <a:t>, </a:t>
            </a:r>
            <a:r>
              <a:rPr lang="ru-RU" sz="1100" dirty="0" err="1">
                <a:solidFill>
                  <a:srgbClr val="000000"/>
                </a:solidFill>
                <a:latin typeface="Times New Roman"/>
              </a:rPr>
              <a:t>топырақ</a:t>
            </a:r>
            <a:r>
              <a:rPr lang="ru-RU" sz="1100" dirty="0">
                <a:solidFill>
                  <a:srgbClr val="000000"/>
                </a:solidFill>
                <a:latin typeface="Times New Roman"/>
              </a:rPr>
              <a:t> </a:t>
            </a:r>
            <a:r>
              <a:rPr lang="ru-RU" sz="1100" dirty="0" err="1">
                <a:solidFill>
                  <a:srgbClr val="000000"/>
                </a:solidFill>
                <a:latin typeface="Times New Roman"/>
              </a:rPr>
              <a:t>бетінде</a:t>
            </a:r>
            <a:r>
              <a:rPr lang="ru-RU" sz="1100" dirty="0">
                <a:solidFill>
                  <a:srgbClr val="000000"/>
                </a:solidFill>
                <a:latin typeface="Times New Roman"/>
              </a:rPr>
              <a:t> 2 градус </a:t>
            </a:r>
            <a:r>
              <a:rPr lang="ru-RU" sz="1100" dirty="0" err="1">
                <a:solidFill>
                  <a:srgbClr val="000000"/>
                </a:solidFill>
                <a:latin typeface="Times New Roman"/>
              </a:rPr>
              <a:t>үсік</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14-16 градус </a:t>
            </a:r>
            <a:r>
              <a:rPr lang="ru-RU" sz="1100" dirty="0" err="1">
                <a:solidFill>
                  <a:srgbClr val="000000"/>
                </a:solidFill>
                <a:latin typeface="Times New Roman"/>
              </a:rPr>
              <a:t>жылы</a:t>
            </a:r>
            <a:r>
              <a:rPr lang="ru-RU" sz="1100" dirty="0" smtClean="0">
                <a:solidFill>
                  <a:srgbClr val="000000"/>
                </a:solidFill>
                <a:latin typeface="Times New Roman"/>
              </a:rPr>
              <a:t>.</a:t>
            </a:r>
            <a:endParaRPr lang="ru-RU" sz="1100" dirty="0" smtClean="0">
              <a:solidFill>
                <a:srgbClr val="000000"/>
              </a:solidFill>
              <a:latin typeface="Times New Roman"/>
            </a:endParaRP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1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30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a:t>
            </a:r>
            <a:r>
              <a:rPr lang="ru-RU" sz="1100" dirty="0" err="1" smtClean="0">
                <a:solidFill>
                  <a:srgbClr val="000000"/>
                </a:solidFill>
                <a:latin typeface="Times New Roman"/>
              </a:rPr>
              <a:t>быр</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3-5</a:t>
            </a:r>
            <a:r>
              <a:rPr lang="ru-RU" sz="1100" dirty="0" smtClean="0">
                <a:solidFill>
                  <a:srgbClr val="000000"/>
                </a:solidFill>
                <a:latin typeface="Times New Roman"/>
              </a:rPr>
              <a:t>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01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41730</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7554</cp:revision>
  <cp:lastPrinted>2021-07-01T03:56:27Z</cp:lastPrinted>
  <dcterms:created xsi:type="dcterms:W3CDTF">2018-03-27T06:03:00Z</dcterms:created>
  <dcterms:modified xsi:type="dcterms:W3CDTF">2026-04-29T07:01:06Z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