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30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29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30</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8-10, күндіз 27-29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01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01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a:t>
            </a:r>
            <a:r>
              <a:rPr lang="kk-KZ" sz="120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3-8 м/с. Ауа температурасы 8-10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966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22631</TotalTime>
  <Words>518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5815</cp:revision>
  <cp:lastPrinted>2021-07-01T03:56:27Z</cp:lastPrinted>
  <dcterms:created xsi:type="dcterms:W3CDTF">2018-03-27T06:03:00Z</dcterms:created>
  <dcterms:modified xsi:type="dcterms:W3CDTF">2026-04-29T07:37:50Z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