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64" d="100"/>
          <a:sy n="64" d="100"/>
        </p:scale>
        <p:origin x="67" y="41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4672517"/>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29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29</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9608984"/>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4252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30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29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30</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Оңтүстік-шығыстан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5-10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3-5, </a:t>
            </a:r>
            <a:r>
              <a:rPr lang="kk-KZ" sz="1100">
                <a:latin typeface="Times New Roman" panose="02020603050405020304" pitchFamily="18" charset="0"/>
                <a:cs typeface="Times New Roman" panose="02020603050405020304" pitchFamily="18" charset="0"/>
              </a:rPr>
              <a:t>күндіз 23-25 </a:t>
            </a:r>
            <a:r>
              <a:rPr lang="kk-KZ" sz="1100" dirty="0">
                <a:latin typeface="Times New Roman" panose="02020603050405020304" pitchFamily="18" charset="0"/>
                <a:cs typeface="Times New Roman" panose="02020603050405020304" pitchFamily="18" charset="0"/>
              </a:rPr>
              <a:t>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01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30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01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9-11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53265</TotalTime>
  <Words>595</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7646</cp:revision>
  <cp:lastPrinted>2025-07-15T07:11:11Z</cp:lastPrinted>
  <dcterms:created xsi:type="dcterms:W3CDTF">2018-03-27T06:03:00Z</dcterms:created>
  <dcterms:modified xsi:type="dcterms:W3CDTF">2026-04-29T06:10:21Z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