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9516940"/>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30 </a:t>
            </a:r>
            <a:r>
              <a:rPr lang="kk-KZ" sz="1100" b="1" dirty="0" smtClean="0">
                <a:latin typeface="Times New Roman" panose="02020603050405020304" pitchFamily="18" charset="0"/>
                <a:cs typeface="Times New Roman" panose="02020603050405020304" pitchFamily="18" charset="0"/>
              </a:rPr>
              <a:t>сәуірге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29 </a:t>
            </a:r>
            <a:r>
              <a:rPr lang="kk-KZ" sz="1100" b="1" dirty="0" smtClean="0">
                <a:latin typeface="Times New Roman" panose="02020603050405020304" pitchFamily="18" charset="0"/>
                <a:cs typeface="Times New Roman" panose="02020603050405020304" pitchFamily="18" charset="0"/>
              </a:rPr>
              <a:t>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30 </a:t>
            </a:r>
            <a:r>
              <a:rPr lang="kk-KZ" sz="1100" b="1" dirty="0" smtClean="0">
                <a:latin typeface="Times New Roman" panose="02020603050405020304" pitchFamily="18" charset="0"/>
                <a:cs typeface="Times New Roman" panose="02020603050405020304" pitchFamily="18" charset="0"/>
              </a:rPr>
              <a:t>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dirty="0" smtClean="0">
                <a:latin typeface="Times New Roman" panose="02020603050405020304" pitchFamily="18" charset="0"/>
                <a:cs typeface="Times New Roman" panose="02020603050405020304" pitchFamily="18" charset="0"/>
                <a:sym typeface="+mn-ea"/>
              </a:rPr>
              <a:t>Бұлтты</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sym typeface="+mn-ea"/>
              </a:rPr>
              <a:t>жаңбыр, кей уақыттарда қатты жаңбыр жауады. Солтүстік-шығыстан жел соғады</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2-7, күндіз екпіні 10 </a:t>
            </a:r>
            <a:r>
              <a:rPr lang="kk-KZ" sz="1100" dirty="0" smtClean="0">
                <a:latin typeface="Times New Roman" panose="02020603050405020304" pitchFamily="18" charset="0"/>
                <a:cs typeface="Times New Roman" panose="02020603050405020304" pitchFamily="18" charset="0"/>
              </a:rPr>
              <a:t>м/с. </a:t>
            </a:r>
            <a:r>
              <a:rPr lang="kk-KZ" sz="1100" kern="1400" dirty="0" smtClean="0">
                <a:solidFill>
                  <a:srgbClr val="000000"/>
                </a:solidFill>
                <a:latin typeface="Times New Roman" panose="02020603050405020304" pitchFamily="18" charset="0"/>
                <a:ea typeface="Times New Roman" panose="02020603050405020304" pitchFamily="18" charset="0"/>
              </a:rPr>
              <a:t>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6-8,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8-10 </a:t>
            </a:r>
            <a:r>
              <a:rPr lang="kk-KZ" sz="1100" kern="1400" dirty="0" smtClean="0">
                <a:solidFill>
                  <a:srgbClr val="000000"/>
                </a:solidFill>
                <a:latin typeface="Times New Roman" panose="02020603050405020304" pitchFamily="18" charset="0"/>
                <a:ea typeface="Times New Roman" panose="02020603050405020304" pitchFamily="18" charset="0"/>
              </a:rPr>
              <a:t>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1 мамыр түнге ауа-райы </a:t>
            </a:r>
            <a:r>
              <a:rPr lang="kk-KZ" altLang="ru-RU" sz="1100" b="1" dirty="0" smtClean="0">
                <a:latin typeface="Times New Roman" panose="02020603050405020304" pitchFamily="18" charset="0"/>
                <a:cs typeface="Times New Roman" panose="02020603050405020304" pitchFamily="18" charset="0"/>
                <a:sym typeface="+mn-ea"/>
              </a:rPr>
              <a:t>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30 </a:t>
            </a:r>
            <a:r>
              <a:rPr lang="kk-KZ" sz="1100" b="1" dirty="0" smtClean="0">
                <a:solidFill>
                  <a:srgbClr val="000000"/>
                </a:solidFill>
                <a:latin typeface="Times New Roman" pitchFamily="18" charset="0"/>
                <a:cs typeface="Times New Roman" pitchFamily="18" charset="0"/>
              </a:rPr>
              <a:t>сәуір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1 </a:t>
            </a:r>
            <a:r>
              <a:rPr lang="ru-RU" sz="1100" b="1" dirty="0" err="1" smtClean="0">
                <a:latin typeface="Times New Roman" panose="02020603050405020304" pitchFamily="18" charset="0"/>
                <a:cs typeface="Times New Roman" panose="02020603050405020304" pitchFamily="18" charset="0"/>
              </a:rPr>
              <a:t>мамыр</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anose="02020603050405020304" pitchFamily="18" charset="0"/>
                <a:cs typeface="Times New Roman" panose="02020603050405020304" pitchFamily="18" charset="0"/>
                <a:sym typeface="+mn-ea"/>
              </a:rPr>
              <a:t>Көшпелі б</a:t>
            </a:r>
            <a:r>
              <a:rPr lang="kk-KZ" sz="1100" dirty="0" smtClean="0">
                <a:latin typeface="Times New Roman" panose="02020603050405020304" pitchFamily="18" charset="0"/>
                <a:cs typeface="Times New Roman" panose="02020603050405020304" pitchFamily="18" charset="0"/>
                <a:sym typeface="+mn-ea"/>
              </a:rPr>
              <a:t>ұлтты</a:t>
            </a:r>
            <a:r>
              <a:rPr lang="kk-KZ" sz="1100" dirty="0" smtClean="0">
                <a:latin typeface="Times New Roman" panose="02020603050405020304" pitchFamily="18" charset="0"/>
                <a:cs typeface="Times New Roman" panose="02020603050405020304" pitchFamily="18" charset="0"/>
                <a:sym typeface="+mn-ea"/>
              </a:rPr>
              <a:t>, жауын-шашынсыз. </a:t>
            </a:r>
            <a:r>
              <a:rPr lang="kk-KZ" sz="1100" dirty="0" smtClean="0">
                <a:latin typeface="Times New Roman" panose="02020603050405020304" pitchFamily="18" charset="0"/>
                <a:cs typeface="Times New Roman" panose="02020603050405020304" pitchFamily="18" charset="0"/>
                <a:sym typeface="+mn-ea"/>
              </a:rPr>
              <a:t>Солтүстіктен, солтүстік-батыстан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м/с</a:t>
            </a:r>
            <a:r>
              <a:rPr lang="kk-KZ" sz="1100" dirty="0" smtClean="0">
                <a:latin typeface="Times New Roman" panose="02020603050405020304" pitchFamily="18" charset="0"/>
                <a:cs typeface="Times New Roman" panose="02020603050405020304" pitchFamily="18" charset="0"/>
              </a:rPr>
              <a:t>. Ауа температурасы </a:t>
            </a:r>
            <a:r>
              <a:rPr lang="kk-KZ" sz="1100" dirty="0" smtClean="0">
                <a:latin typeface="Times New Roman" panose="02020603050405020304" pitchFamily="18" charset="0"/>
                <a:cs typeface="Times New Roman" panose="02020603050405020304" pitchFamily="18" charset="0"/>
              </a:rPr>
              <a:t>4-6 </a:t>
            </a:r>
            <a:r>
              <a:rPr lang="kk-KZ" sz="1100" dirty="0" smtClean="0">
                <a:latin typeface="Times New Roman" panose="02020603050405020304" pitchFamily="18" charset="0"/>
                <a:cs typeface="Times New Roman" panose="02020603050405020304" pitchFamily="18" charset="0"/>
              </a:rPr>
              <a:t>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9152612"/>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1943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1632" y="2028738"/>
            <a:ext cx="4790173"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30 сәуірде</a:t>
            </a:r>
            <a:r>
              <a:rPr lang="kk-KZ"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 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398212"/>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Тілеубергенова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45450</TotalTime>
  <Words>541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6812</cp:revision>
  <cp:lastPrinted>2021-07-01T07:38:07Z</cp:lastPrinted>
  <dcterms:created xsi:type="dcterms:W3CDTF">2018-03-27T06:03:00Z</dcterms:created>
  <dcterms:modified xsi:type="dcterms:W3CDTF">2026-04-29T07:17:51Z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