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24106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Ашық, жауын-шашынсыз. Жел солтүстік-шығыстан соғады, күші 2-7 м/с. Ауа температурасы түнде 3-5, </a:t>
            </a:r>
            <a:r>
              <a:rPr lang="kk-KZ" sz="1200">
                <a:solidFill>
                  <a:prstClr val="black"/>
                </a:solidFill>
                <a:latin typeface="Times New Roman" pitchFamily="18" charset="0"/>
                <a:cs typeface="Times New Roman" pitchFamily="18" charset="0"/>
              </a:rPr>
              <a:t>күндіз 25-27 жылы </a:t>
            </a:r>
            <a:r>
              <a:rPr lang="kk-KZ" sz="1200" dirty="0">
                <a:solidFill>
                  <a:prstClr val="black"/>
                </a:solidFill>
                <a:latin typeface="Times New Roman" pitchFamily="18" charset="0"/>
                <a:cs typeface="Times New Roman" pitchFamily="18" charset="0"/>
              </a:rPr>
              <a:t>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Ашық, жауын-шашынсыз. Жел шығыстан соғады, күші 2-7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1189897"/>
              </p:ext>
            </p:extLst>
          </p:nvPr>
        </p:nvGraphicFramePr>
        <p:xfrm>
          <a:off x="5029421" y="419540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69701">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27353" y="2227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24650</TotalTime>
  <Words>658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4658</cp:revision>
  <cp:lastPrinted>2021-07-01T03:56:27Z</cp:lastPrinted>
  <dcterms:created xsi:type="dcterms:W3CDTF">2018-03-27T06:03:00Z</dcterms:created>
  <dcterms:modified xsi:type="dcterms:W3CDTF">2026-04-29T06:23:38Z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