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42345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9-14 м/с. Ауаның температурасы түнде 14-16, күндіз 30-32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en-US"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соғады, 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6942158"/>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14931063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17617</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4262</cp:revision>
  <cp:lastPrinted>2021-07-01T07:38:07Z</cp:lastPrinted>
  <dcterms:created xsi:type="dcterms:W3CDTF">2018-03-27T06:03:00Z</dcterms:created>
  <dcterms:modified xsi:type="dcterms:W3CDTF">2026-04-28T06:06:58Z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