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8446208"/>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28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28</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512134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2870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29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28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29</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3-5, күндіз 22-24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30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29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30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6-8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53077</TotalTime>
  <Words>596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7642</cp:revision>
  <cp:lastPrinted>2025-07-15T07:11:11Z</cp:lastPrinted>
  <dcterms:created xsi:type="dcterms:W3CDTF">2018-03-27T06:03:00Z</dcterms:created>
  <dcterms:modified xsi:type="dcterms:W3CDTF">2026-04-28T06:00:37Z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