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835589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Онтүстік бағыттардан жел соғады, күші 5-10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6-8,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21-23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жел соғады, күші 3-8 м/с. Ауа температурасы 6-8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237120647"/>
              </p:ext>
            </p:extLst>
          </p:nvPr>
        </p:nvGraphicFramePr>
        <p:xfrm>
          <a:off x="5053289" y="4116981"/>
          <a:ext cx="4572000" cy="2301600"/>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611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673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67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673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0672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21838</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4186</cp:revision>
  <cp:lastPrinted>2021-07-01T07:38:07Z</cp:lastPrinted>
  <dcterms:created xsi:type="dcterms:W3CDTF">2018-03-27T06:03:00Z</dcterms:created>
  <dcterms:modified xsi:type="dcterms:W3CDTF">2026-04-28T06:50:43Z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