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2" d="100"/>
          <a:sy n="92" d="100"/>
        </p:scale>
        <p:origin x="96"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53631120"/>
              </p:ext>
            </p:extLst>
          </p:nvPr>
        </p:nvGraphicFramePr>
        <p:xfrm>
          <a:off x="344488" y="2141593"/>
          <a:ext cx="4465638" cy="186347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118</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smtClean="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03607025"/>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234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047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a:t>
                      </a:r>
                      <a:r>
                        <a:rPr lang="en-US" sz="1100" b="0" i="0" u="none" strike="noStrike" dirty="0" smtClean="0">
                          <a:solidFill>
                            <a:srgbClr val="000000"/>
                          </a:solidFill>
                          <a:effectLst/>
                          <a:latin typeface="Calibri" panose="020F0502020204030204" pitchFamily="34" charset="0"/>
                        </a:rPr>
                        <a:t>575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сәуір</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29</a:t>
            </a:r>
            <a:r>
              <a:rPr lang="kk-KZ" altLang="ru-RU" sz="1100" b="1" dirty="0" smtClean="0">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сәуір</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smtClean="0">
                <a:solidFill>
                  <a:srgbClr val="000000"/>
                </a:solidFill>
                <a:latin typeface="Times New Roman" panose="02020603050405020304" pitchFamily="18" charset="0"/>
                <a:cs typeface="Times New Roman" panose="02020603050405020304" pitchFamily="18" charset="0"/>
              </a:rPr>
              <a:t>28</a:t>
            </a:r>
            <a:r>
              <a:rPr lang="kk-KZ" altLang="ru-RU" sz="1100" b="1" dirty="0" smtClean="0">
                <a:solidFill>
                  <a:srgbClr val="000000"/>
                </a:solidFill>
                <a:latin typeface="Times New Roman" panose="02020603050405020304" pitchFamily="18" charset="0"/>
                <a:cs typeface="Times New Roman" panose="02020603050405020304" pitchFamily="18" charset="0"/>
              </a:rPr>
              <a:t> сәуір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29</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күндіз жаңбыр,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7-9,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14-16 жылы</a:t>
            </a:r>
            <a:r>
              <a:rPr lang="kk-KZ" sz="1100" dirty="0">
                <a:solidFill>
                  <a:prstClr val="black"/>
                </a:solidFill>
                <a:latin typeface="Times New Roman" pitchFamily="18" charset="0"/>
                <a:cs typeface="Times New Roman" pitchFamily="18" charset="0"/>
              </a:rPr>
              <a:t>.</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30</a:t>
            </a:r>
            <a:r>
              <a:rPr lang="kk-KZ" sz="1100" b="1" dirty="0" smtClean="0">
                <a:solidFill>
                  <a:srgbClr val="000000"/>
                </a:solidFill>
                <a:latin typeface="Times New Roman" panose="02020603050405020304" pitchFamily="18" charset="0"/>
                <a:cs typeface="Times New Roman" panose="02020603050405020304" pitchFamily="18" charset="0"/>
              </a:rPr>
              <a:t> сәуір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29</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30</a:t>
            </a:r>
            <a:r>
              <a:rPr lang="kk-KZ" sz="1100" b="1" dirty="0" smtClean="0">
                <a:solidFill>
                  <a:srgbClr val="000000"/>
                </a:solidFill>
                <a:latin typeface="Times New Roman" panose="02020603050405020304" pitchFamily="18" charset="0"/>
                <a:cs typeface="Times New Roman" panose="02020603050405020304" pitchFamily="18" charset="0"/>
              </a:rPr>
              <a:t> сәуір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жаңбыр</a:t>
            </a:r>
            <a:r>
              <a:rPr lang="kk-KZ" sz="1100" dirty="0">
                <a:solidFill>
                  <a:srgbClr val="000000"/>
                </a:solidFill>
                <a:latin typeface="Times New Roman" panose="02020603050405020304" pitchFamily="18" charset="0"/>
                <a:cs typeface="Times New Roman" panose="02020603050405020304" pitchFamily="18" charset="0"/>
                <a:sym typeface="+mn-ea"/>
              </a:rPr>
              <a:t>, найзағай. Жел солтүстік-шығыстан, күші 9-14 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a:solidFill>
                  <a:prstClr val="black"/>
                </a:solidFill>
                <a:latin typeface="Times New Roman" pitchFamily="18" charset="0"/>
                <a:cs typeface="Times New Roman" pitchFamily="18" charset="0"/>
              </a:rPr>
              <a:t>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8-10</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31766</TotalTime>
  <Words>564</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4295</cp:revision>
  <cp:lastPrinted>2021-07-01T07:38:07Z</cp:lastPrinted>
  <dcterms:created xsi:type="dcterms:W3CDTF">2018-03-27T06:03:00Z</dcterms:created>
  <dcterms:modified xsi:type="dcterms:W3CDTF">2026-04-28T06:46:08Z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