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236791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118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940916"/>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сәуір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күндіз</a:t>
            </a:r>
            <a:r>
              <a:rPr lang="ru-RU" sz="1100" dirty="0" smtClean="0">
                <a:solidFill>
                  <a:srgbClr val="000000"/>
                </a:solidFill>
                <a:latin typeface="Times New Roman"/>
              </a:rPr>
              <a:t> </a:t>
            </a:r>
            <a:r>
              <a:rPr lang="ru-RU" sz="1100" dirty="0" err="1" smtClean="0">
                <a:solidFill>
                  <a:srgbClr val="000000"/>
                </a:solidFill>
                <a:latin typeface="Times New Roman"/>
              </a:rPr>
              <a:t>аздаған</a:t>
            </a:r>
            <a:r>
              <a:rPr lang="ru-RU" sz="1100" dirty="0" smtClean="0">
                <a:solidFill>
                  <a:srgbClr val="000000"/>
                </a:solidFill>
                <a:latin typeface="Times New Roman"/>
              </a:rPr>
              <a:t> </a:t>
            </a:r>
            <a:r>
              <a:rPr lang="ru-RU" sz="1100" dirty="0" err="1">
                <a:solidFill>
                  <a:srgbClr val="000000"/>
                </a:solidFill>
                <a:latin typeface="Times New Roman"/>
              </a:rPr>
              <a:t>жаңбыр</a:t>
            </a:r>
            <a:r>
              <a:rPr lang="ru-RU" sz="1100" dirty="0">
                <a:solidFill>
                  <a:srgbClr val="000000"/>
                </a:solidFill>
                <a:latin typeface="Times New Roman"/>
              </a:rPr>
              <a:t>, </a:t>
            </a:r>
            <a:r>
              <a:rPr lang="ru-RU" sz="1100" dirty="0" err="1" smtClean="0">
                <a:solidFill>
                  <a:srgbClr val="000000"/>
                </a:solidFill>
                <a:latin typeface="Times New Roman"/>
              </a:rPr>
              <a:t>найзағай</a:t>
            </a:r>
            <a:r>
              <a:rPr lang="ru-RU" sz="1100" dirty="0" smtClean="0">
                <a:solidFill>
                  <a:srgbClr val="000000"/>
                </a:solidFill>
                <a:latin typeface="Times New Roman"/>
              </a:rPr>
              <a:t>. </a:t>
            </a:r>
            <a:r>
              <a:rPr lang="ru-RU" sz="1100" dirty="0" err="1" smtClean="0">
                <a:solidFill>
                  <a:srgbClr val="000000"/>
                </a:solidFill>
                <a:latin typeface="Times New Roman"/>
              </a:rPr>
              <a:t>Түнде</a:t>
            </a:r>
            <a:r>
              <a:rPr lang="ru-RU" sz="1100" dirty="0" smtClean="0">
                <a:solidFill>
                  <a:srgbClr val="000000"/>
                </a:solidFill>
                <a:latin typeface="Times New Roman"/>
              </a:rPr>
              <a:t> </a:t>
            </a:r>
            <a:r>
              <a:rPr lang="ru-RU" sz="1100" dirty="0" err="1" smtClean="0">
                <a:solidFill>
                  <a:srgbClr val="000000"/>
                </a:solidFill>
                <a:latin typeface="Times New Roman"/>
              </a:rPr>
              <a:t>және</a:t>
            </a:r>
            <a:r>
              <a:rPr lang="ru-RU" sz="1100" dirty="0">
                <a:solidFill>
                  <a:srgbClr val="000000"/>
                </a:solidFill>
                <a:latin typeface="Times New Roman"/>
              </a:rPr>
              <a:t> </a:t>
            </a:r>
            <a:r>
              <a:rPr lang="ru-RU" sz="1100" dirty="0" err="1" smtClean="0">
                <a:solidFill>
                  <a:srgbClr val="000000"/>
                </a:solidFill>
                <a:latin typeface="Times New Roman"/>
              </a:rPr>
              <a:t>таңертең</a:t>
            </a:r>
            <a:r>
              <a:rPr lang="ru-RU" sz="1100" dirty="0" smtClean="0">
                <a:solidFill>
                  <a:srgbClr val="000000"/>
                </a:solidFill>
                <a:latin typeface="Times New Roman"/>
              </a:rPr>
              <a:t> </a:t>
            </a:r>
            <a:r>
              <a:rPr lang="ru-RU" sz="1100" dirty="0" err="1" smtClean="0">
                <a:solidFill>
                  <a:srgbClr val="000000"/>
                </a:solidFill>
                <a:latin typeface="Times New Roman"/>
              </a:rPr>
              <a:t>тұман</a:t>
            </a:r>
            <a:r>
              <a:rPr lang="ru-RU" sz="1100" dirty="0" smtClean="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smtClean="0">
                <a:solidFill>
                  <a:srgbClr val="000000"/>
                </a:solidFill>
                <a:latin typeface="Times New Roman"/>
              </a:rPr>
              <a:t>оңтүстік-батыстан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err="1">
                <a:solidFill>
                  <a:srgbClr val="000000"/>
                </a:solidFill>
                <a:latin typeface="Times New Roman"/>
              </a:rPr>
              <a:t>екпіні</a:t>
            </a:r>
            <a:r>
              <a:rPr lang="ru-RU" sz="1100" dirty="0">
                <a:solidFill>
                  <a:srgbClr val="000000"/>
                </a:solidFill>
                <a:latin typeface="Times New Roman"/>
              </a:rPr>
              <a:t> </a:t>
            </a:r>
            <a:r>
              <a:rPr lang="ru-RU" sz="1100" dirty="0" smtClean="0">
                <a:solidFill>
                  <a:srgbClr val="000000"/>
                </a:solidFill>
                <a:latin typeface="Times New Roman"/>
              </a:rPr>
              <a:t>15-20 м/с</a:t>
            </a:r>
            <a:r>
              <a:rPr lang="ru-RU" sz="1100" dirty="0">
                <a:solidFill>
                  <a:srgbClr val="000000"/>
                </a:solidFill>
                <a:latin typeface="Times New Roman"/>
              </a:rPr>
              <a:t>.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0-2,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13-15 </a:t>
            </a:r>
            <a:r>
              <a:rPr lang="ru-RU" sz="1100" dirty="0">
                <a:solidFill>
                  <a:srgbClr val="000000"/>
                </a:solidFill>
                <a:latin typeface="Times New Roman"/>
              </a:rPr>
              <a:t>градус </a:t>
            </a:r>
            <a:r>
              <a:rPr lang="ru-RU" sz="1100" dirty="0" err="1">
                <a:solidFill>
                  <a:srgbClr val="000000"/>
                </a:solidFill>
                <a:latin typeface="Times New Roman"/>
              </a:rPr>
              <a:t>жылы</a:t>
            </a:r>
            <a:r>
              <a:rPr lang="ru-RU" sz="1100" dirty="0" smtClean="0">
                <a:solidFill>
                  <a:srgbClr val="000000"/>
                </a:solidFill>
                <a:latin typeface="Times New Roman"/>
              </a:rPr>
              <a:t>.</a:t>
            </a:r>
          </a:p>
          <a:p>
            <a:pPr lvl="0" algn="just"/>
            <a:endParaRPr lang="ru-RU" sz="1100" dirty="0" smtClean="0">
              <a:solidFill>
                <a:srgbClr val="000000"/>
              </a:solidFill>
              <a:latin typeface="Times New Roman"/>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30</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30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a:solidFill>
                  <a:srgbClr val="000000"/>
                </a:solidFill>
                <a:latin typeface="Times New Roman"/>
              </a:rPr>
              <a:t>жауын-шашынсыз</a:t>
            </a:r>
            <a:r>
              <a:rPr lang="ru-RU" sz="1100" dirty="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a:t>
            </a:r>
            <a:r>
              <a:rPr lang="ru-RU" sz="1100" dirty="0" err="1" smtClean="0">
                <a:solidFill>
                  <a:srgbClr val="000000"/>
                </a:solidFill>
                <a:latin typeface="Times New Roman"/>
              </a:rPr>
              <a:t>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5-10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0</a:t>
            </a:r>
            <a:r>
              <a:rPr lang="ru-RU" sz="1100" dirty="0" smtClean="0">
                <a:solidFill>
                  <a:srgbClr val="000000"/>
                </a:solidFill>
                <a:latin typeface="Times New Roman"/>
              </a:rPr>
              <a:t>-2 </a:t>
            </a:r>
            <a:r>
              <a:rPr lang="ru-RU" sz="1100" dirty="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30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41706</TotalTime>
  <Words>577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7547</cp:revision>
  <cp:lastPrinted>2021-07-01T03:56:27Z</cp:lastPrinted>
  <dcterms:created xsi:type="dcterms:W3CDTF">2018-03-27T06:03:00Z</dcterms:created>
  <dcterms:modified xsi:type="dcterms:W3CDTF">2026-04-28T06:40:21Z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