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030201746"/>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№117</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8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8</a:t>
            </a:r>
            <a:r>
              <a:rPr lang="kk-KZ" altLang="ru-RU" sz="1200" b="1"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сәуірге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789182534"/>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r>
                        <a:rPr lang="ru-RU" sz="1000" dirty="0" smtClean="0">
                          <a:solidFill>
                            <a:schemeClr val="tx1"/>
                          </a:solidFill>
                          <a:latin typeface="Times New Roman" panose="02020603050405020304" pitchFamily="18" charset="0"/>
                          <a:cs typeface="Times New Roman" panose="02020603050405020304" pitchFamily="18" charset="0"/>
                        </a:rPr>
                        <a:t>91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1,388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r>
                        <a:rPr lang="en-US"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677382"/>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9</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сәуірге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2</a:t>
            </a:r>
            <a:r>
              <a:rPr lang="kk-KZ" altLang="ru-RU" sz="1200" b="1" dirty="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сәуірден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a:t>
            </a:r>
            <a:r>
              <a:rPr lang="kk-KZ" altLang="ru-RU" sz="1200" b="1" dirty="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2</a:t>
            </a:r>
            <a:r>
              <a:rPr lang="kk-KZ" altLang="ru-RU" sz="1200" b="1" dirty="0">
                <a:latin typeface="Times New Roman" pitchFamily="18" charset="0"/>
                <a:cs typeface="Times New Roman" pitchFamily="18" charset="0"/>
              </a:rPr>
              <a:t>9</a:t>
            </a:r>
            <a:r>
              <a:rPr lang="kk-KZ" altLang="ru-RU" sz="1200" b="1" dirty="0" smtClean="0">
                <a:latin typeface="Times New Roman" pitchFamily="18" charset="0"/>
                <a:cs typeface="Times New Roman" pitchFamily="18" charset="0"/>
              </a:rPr>
              <a:t> сәуірге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lvl="0" algn="just"/>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жауын-шашынсыз. Солтүстік-шығыстан </a:t>
            </a:r>
            <a:r>
              <a:rPr lang="kk-KZ" sz="1100" dirty="0" smtClean="0">
                <a:latin typeface="Times New Roman" pitchFamily="18" charset="0"/>
                <a:cs typeface="Times New Roman" pitchFamily="18" charset="0"/>
              </a:rPr>
              <a:t>жел соғады, күші 8-13 м/с. Ауа температурасы </a:t>
            </a:r>
            <a:r>
              <a:rPr lang="kk-KZ" sz="1100" dirty="0" smtClean="0">
                <a:latin typeface="Times New Roman" pitchFamily="18" charset="0"/>
                <a:cs typeface="Times New Roman" pitchFamily="18" charset="0"/>
              </a:rPr>
              <a:t> түнде 12-14, күндіз 28-30 градус </a:t>
            </a:r>
            <a:r>
              <a:rPr lang="kk-KZ" sz="1100" dirty="0" smtClean="0">
                <a:latin typeface="Times New Roman" pitchFamily="18" charset="0"/>
                <a:cs typeface="Times New Roman" pitchFamily="18" charset="0"/>
              </a:rPr>
              <a:t>жылы.</a:t>
            </a:r>
            <a:endParaRPr lang="ru-RU" sz="1100" dirty="0" smtClean="0">
              <a:latin typeface="Times New Roman" pitchFamily="18" charset="0"/>
              <a:cs typeface="Times New Roman" pitchFamily="18" charset="0"/>
            </a:endParaRPr>
          </a:p>
          <a:p>
            <a:pPr algn="just"/>
            <a:endParaRPr lang="ru-RU" sz="1100" dirty="0" smtClean="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Түнде 30</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сәуірге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2</a:t>
            </a:r>
            <a:r>
              <a:rPr lang="kk-KZ" altLang="ru-RU" sz="1200" b="1" dirty="0">
                <a:latin typeface="Times New Roman" pitchFamily="18" charset="0"/>
                <a:cs typeface="Times New Roman" pitchFamily="18" charset="0"/>
              </a:rPr>
              <a:t>9</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сәуірден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30</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сәуірге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Солтүстік-шығыстан жел соғады, күші 8-13 м/с. Ауа температурасы  </a:t>
            </a:r>
            <a:r>
              <a:rPr lang="kk-KZ" sz="1100" dirty="0" smtClean="0">
                <a:latin typeface="Times New Roman" pitchFamily="18" charset="0"/>
                <a:cs typeface="Times New Roman" pitchFamily="18" charset="0"/>
              </a:rPr>
              <a:t>13-15 </a:t>
            </a:r>
            <a:r>
              <a:rPr lang="kk-KZ" sz="1100" dirty="0" smtClean="0">
                <a:latin typeface="Times New Roman" pitchFamily="18" charset="0"/>
                <a:cs typeface="Times New Roman" pitchFamily="18" charset="0"/>
              </a:rPr>
              <a:t>градус жылы.</a:t>
            </a:r>
            <a:endParaRPr lang="ru-RU" sz="1100" dirty="0">
              <a:latin typeface="Times New Roman" pitchFamily="18" charset="0"/>
              <a:cs typeface="Times New Roman" pitchFamily="18" charset="0"/>
            </a:endParaRPr>
          </a:p>
        </p:txBody>
      </p:sp>
      <p:sp>
        <p:nvSpPr>
          <p:cNvPr id="22" name="TextBox 13"/>
          <p:cNvSpPr txBox="1"/>
          <p:nvPr/>
        </p:nvSpPr>
        <p:spPr>
          <a:xfrm>
            <a:off x="5024438" y="2071678"/>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194972"/>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Жарменова</a:t>
            </a:r>
            <a:r>
              <a:rPr lang="ru-RU" sz="1200" b="1" i="1" dirty="0" smtClean="0">
                <a:latin typeface="Times New Roman" panose="02020603050405020304" pitchFamily="18" charset="0"/>
                <a:cs typeface="Times New Roman" panose="02020603050405020304" pitchFamily="18" charset="0"/>
              </a:rPr>
              <a:t> Ж.</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14307</TotalTime>
  <Words>562</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4148</cp:revision>
  <cp:lastPrinted>2021-07-01T03:56:27Z</cp:lastPrinted>
  <dcterms:created xsi:type="dcterms:W3CDTF">2018-03-27T06:03:00Z</dcterms:created>
  <dcterms:modified xsi:type="dcterms:W3CDTF">2026-04-28T07:52:05Z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