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3628829"/>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29 сәуірге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28 </a:t>
            </a:r>
            <a:r>
              <a:rPr lang="kk-KZ" sz="1100" b="1" dirty="0" smtClean="0">
                <a:latin typeface="Times New Roman" panose="02020603050405020304" pitchFamily="18" charset="0"/>
                <a:cs typeface="Times New Roman" panose="02020603050405020304" pitchFamily="18" charset="0"/>
              </a:rPr>
              <a:t>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29 сәуір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dirty="0" smtClean="0">
                <a:latin typeface="Times New Roman" panose="02020603050405020304" pitchFamily="18" charset="0"/>
                <a:cs typeface="Times New Roman" panose="02020603050405020304" pitchFamily="18" charset="0"/>
                <a:sym typeface="+mn-ea"/>
              </a:rPr>
              <a:t>Көшпелі бұлтты</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sym typeface="+mn-ea"/>
              </a:rPr>
              <a:t>жауын-шашынсыз. Ауыспалы бағыттағы жел</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2-7 м/с. </a:t>
            </a:r>
            <a:r>
              <a:rPr lang="kk-KZ" sz="1100" kern="1400" dirty="0" smtClean="0">
                <a:solidFill>
                  <a:srgbClr val="000000"/>
                </a:solidFill>
                <a:latin typeface="Times New Roman" panose="02020603050405020304" pitchFamily="18" charset="0"/>
                <a:ea typeface="Times New Roman" panose="02020603050405020304" pitchFamily="18" charset="0"/>
              </a:rPr>
              <a:t>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1-3,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16-18 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Түнде 30 сәуірге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29 сәуір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30 </a:t>
            </a:r>
            <a:r>
              <a:rPr lang="ru-RU" sz="1100" b="1" dirty="0" err="1" smtClean="0">
                <a:latin typeface="Times New Roman" panose="02020603050405020304" pitchFamily="18" charset="0"/>
                <a:cs typeface="Times New Roman" panose="02020603050405020304" pitchFamily="18" charset="0"/>
              </a:rPr>
              <a:t>сәуір</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a:latin typeface="Times New Roman" panose="02020603050405020304" pitchFamily="18" charset="0"/>
                <a:cs typeface="Times New Roman" panose="02020603050405020304" pitchFamily="18" charset="0"/>
                <a:sym typeface="+mn-ea"/>
              </a:rPr>
              <a:t>Б</a:t>
            </a:r>
            <a:r>
              <a:rPr lang="kk-KZ" sz="1100" dirty="0" smtClean="0">
                <a:latin typeface="Times New Roman" panose="02020603050405020304" pitchFamily="18" charset="0"/>
                <a:cs typeface="Times New Roman" panose="02020603050405020304" pitchFamily="18" charset="0"/>
                <a:sym typeface="+mn-ea"/>
              </a:rPr>
              <a:t>ұлтты, жауын-шашынсыз. Солтүстіктен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0-5 м/с. Ауа </a:t>
            </a:r>
            <a:r>
              <a:rPr lang="kk-KZ" sz="1100" smtClean="0">
                <a:latin typeface="Times New Roman" panose="02020603050405020304" pitchFamily="18" charset="0"/>
                <a:cs typeface="Times New Roman" panose="02020603050405020304" pitchFamily="18" charset="0"/>
              </a:rPr>
              <a:t>температурасы </a:t>
            </a:r>
            <a:r>
              <a:rPr lang="kk-KZ" sz="1100" smtClean="0">
                <a:latin typeface="Times New Roman" panose="02020603050405020304" pitchFamily="18" charset="0"/>
                <a:cs typeface="Times New Roman" panose="02020603050405020304" pitchFamily="18" charset="0"/>
              </a:rPr>
              <a:t>5-7 </a:t>
            </a:r>
            <a:r>
              <a:rPr lang="kk-KZ" sz="1100" dirty="0" smtClean="0">
                <a:latin typeface="Times New Roman" panose="02020603050405020304" pitchFamily="18" charset="0"/>
                <a:cs typeface="Times New Roman" panose="02020603050405020304" pitchFamily="18" charset="0"/>
              </a:rPr>
              <a:t>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9152612"/>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0.697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1632" y="2028738"/>
            <a:ext cx="4790173"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29 </a:t>
            </a:r>
            <a:r>
              <a:rPr lang="kk-KZ" sz="1100" dirty="0">
                <a:solidFill>
                  <a:schemeClr val="tx1"/>
                </a:solidFill>
                <a:latin typeface="Times New Roman" panose="02020603050405020304" pitchFamily="18" charset="0"/>
                <a:cs typeface="Times New Roman" panose="02020603050405020304" pitchFamily="18" charset="0"/>
              </a:rPr>
              <a:t>сәуірде, </a:t>
            </a:r>
            <a:r>
              <a:rPr lang="kk-KZ" sz="1100" dirty="0" smtClean="0">
                <a:solidFill>
                  <a:schemeClr val="tx1"/>
                </a:solidFill>
                <a:latin typeface="Times New Roman" panose="02020603050405020304" pitchFamily="18" charset="0"/>
                <a:cs typeface="Times New Roman" panose="02020603050405020304" pitchFamily="18" charset="0"/>
              </a:rPr>
              <a:t>30 </a:t>
            </a:r>
            <a:r>
              <a:rPr lang="kk-KZ" sz="1100" dirty="0">
                <a:solidFill>
                  <a:schemeClr val="tx1"/>
                </a:solidFill>
                <a:latin typeface="Times New Roman" panose="02020603050405020304" pitchFamily="18" charset="0"/>
                <a:cs typeface="Times New Roman" panose="02020603050405020304" pitchFamily="18" charset="0"/>
              </a:rPr>
              <a:t>сәуірде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398212"/>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45343</TotalTime>
  <Words>522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6807</cp:revision>
  <cp:lastPrinted>2021-07-01T07:38:07Z</cp:lastPrinted>
  <dcterms:created xsi:type="dcterms:W3CDTF">2018-03-27T06:03:00Z</dcterms:created>
  <dcterms:modified xsi:type="dcterms:W3CDTF">2026-04-28T07:29:23Z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