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101733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29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29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және 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6-8,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17-19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30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29 сәуір сағ. 20-дан 30 сәуір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040621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31371</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5691</cp:revision>
  <cp:lastPrinted>2021-07-01T07:38:07Z</cp:lastPrinted>
  <dcterms:created xsi:type="dcterms:W3CDTF">2018-03-27T06:03:00Z</dcterms:created>
  <dcterms:modified xsi:type="dcterms:W3CDTF">2026-04-28T07:08:28Z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