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52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2883366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№118</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a:solidFill>
                            <a:srgbClr val="002060"/>
                          </a:solidFill>
                          <a:latin typeface="Times New Roman" panose="02020603050405020304" pitchFamily="18" charset="0"/>
                          <a:cs typeface="Times New Roman" panose="02020603050405020304" pitchFamily="18" charset="0"/>
                        </a:rPr>
                        <a:t>2</a:t>
                      </a:r>
                      <a:r>
                        <a:rPr lang="kk-KZ" altLang="zh-CN" sz="1200" b="1" i="1" baseline="0" dirty="0">
                          <a:solidFill>
                            <a:srgbClr val="002060"/>
                          </a:solidFill>
                          <a:latin typeface="Times New Roman" panose="02020603050405020304" pitchFamily="18" charset="0"/>
                          <a:cs typeface="Times New Roman" panose="02020603050405020304" pitchFamily="18" charset="0"/>
                        </a:rPr>
                        <a:t>8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сәуірдегі</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sz="1200" b="1" dirty="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9</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сәуірге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8 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29 </a:t>
            </a:r>
            <a:r>
              <a:rPr lang="ru-RU" alt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К</a:t>
            </a:r>
            <a:r>
              <a:rPr lang="kk-KZ" sz="1200" dirty="0">
                <a:solidFill>
                  <a:prstClr val="black"/>
                </a:solidFill>
                <a:latin typeface="Times New Roman" pitchFamily="18" charset="0"/>
                <a:cs typeface="Times New Roman" pitchFamily="18" charset="0"/>
              </a:rPr>
              <a:t>ө</a:t>
            </a:r>
            <a:r>
              <a:rPr lang="" sz="1200" dirty="0">
                <a:solidFill>
                  <a:prstClr val="black"/>
                </a:solidFill>
                <a:latin typeface="Times New Roman" pitchFamily="18" charset="0"/>
                <a:cs typeface="Times New Roman" pitchFamily="18" charset="0"/>
              </a:rPr>
              <a:t>шпел</a:t>
            </a:r>
            <a:r>
              <a:rPr lang="kk-KZ" sz="1200" dirty="0">
                <a:solidFill>
                  <a:prstClr val="black"/>
                </a:solidFill>
                <a:latin typeface="Times New Roman" pitchFamily="18" charset="0"/>
                <a:cs typeface="Times New Roman" pitchFamily="18" charset="0"/>
              </a:rPr>
              <a:t>і</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бұлтты, жауын-шашынсыз. Жел солтүстік-шығыстан соғады, күші түнде 7-12, күндіз 3-8 м/с. Ауа температурасы түнде 3-5, күндіз 24-26 жылы болады.</a:t>
            </a:r>
            <a:endParaRPr lang="ru-RU" altLang="ru-RU" sz="1200" b="1" dirty="0">
              <a:latin typeface="Times New Roman" pitchFamily="18" charset="0"/>
              <a:cs typeface="Times New Roman" pitchFamily="18" charset="0"/>
            </a:endParaRP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30</a:t>
            </a:r>
            <a:r>
              <a:rPr lang="" altLang="ru-RU" sz="1200" b="1" dirty="0">
                <a:latin typeface="Times New Roman" pitchFamily="18" charset="0"/>
                <a:cs typeface="Times New Roman" pitchFamily="18" charset="0"/>
              </a:rPr>
              <a:t> с</a:t>
            </a:r>
            <a:r>
              <a:rPr lang="kk-KZ" altLang="ru-RU" sz="1200" b="1" dirty="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 sz="1200" b="1" dirty="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9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kk-KZ" sz="1200" b="1" dirty="0">
                <a:latin typeface="Times New Roman" panose="02020603050405020304" pitchFamily="18" charset="0"/>
                <a:cs typeface="Times New Roman" panose="02020603050405020304" pitchFamily="18" charset="0"/>
              </a:rPr>
              <a:t>30</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шығыстан соғады, күші 2-7 м/с. Ауа температурасы 4-6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92160" y="349715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7523664"/>
              </p:ext>
            </p:extLst>
          </p:nvPr>
        </p:nvGraphicFramePr>
        <p:xfrm>
          <a:off x="4938309" y="4255683"/>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6479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 name="TextBox 13">
            <a:extLst>
              <a:ext uri="{FF2B5EF4-FFF2-40B4-BE49-F238E27FC236}">
                <a16:creationId xmlns:a16="http://schemas.microsoft.com/office/drawing/2014/main" id="{26694F16-BB2B-7526-2905-0CA6465DBAD6}"/>
              </a:ext>
            </a:extLst>
          </p:cNvPr>
          <p:cNvSpPr txBox="1"/>
          <p:nvPr/>
        </p:nvSpPr>
        <p:spPr>
          <a:xfrm>
            <a:off x="5003357" y="2254547"/>
            <a:ext cx="4680169" cy="120032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29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күндіз</a:t>
            </a:r>
            <a:r>
              <a:rPr lang="ru-RU" sz="1200" dirty="0">
                <a:solidFill>
                  <a:schemeClr val="tx1"/>
                </a:solidFill>
                <a:latin typeface="Times New Roman" panose="02020603050405020304" pitchFamily="18" charset="0"/>
                <a:cs typeface="Times New Roman" panose="02020603050405020304" pitchFamily="18" charset="0"/>
              </a:rPr>
              <a:t> 29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30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 Эрнст Л.В. </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19999</TotalTime>
  <Words>623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4326</cp:revision>
  <cp:lastPrinted>2021-07-01T03:56:27Z</cp:lastPrinted>
  <dcterms:created xsi:type="dcterms:W3CDTF">2018-03-27T06:03:00Z</dcterms:created>
  <dcterms:modified xsi:type="dcterms:W3CDTF">2026-04-28T07:20:13Z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