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112"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42604166"/>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1</a:t>
                      </a:r>
                      <a:r>
                        <a:rPr lang="en-US" altLang="x-none" sz="1600" b="1" i="1" dirty="0">
                          <a:solidFill>
                            <a:srgbClr val="002060"/>
                          </a:solidFill>
                          <a:latin typeface="Times New Roman" panose="02020603050405020304" pitchFamily="18" charset="0"/>
                          <a:cs typeface="Times New Roman" panose="02020603050405020304" pitchFamily="18" charset="0"/>
                        </a:rPr>
                        <a:t>1</a:t>
                      </a:r>
                      <a:r>
                        <a:rPr lang="kk-KZ" altLang="x-none" sz="1600" b="1" i="1" dirty="0">
                          <a:solidFill>
                            <a:srgbClr val="002060"/>
                          </a:solidFill>
                          <a:latin typeface="Times New Roman" panose="02020603050405020304" pitchFamily="18" charset="0"/>
                          <a:cs typeface="Times New Roman" panose="02020603050405020304" pitchFamily="18" charset="0"/>
                        </a:rPr>
                        <a:t>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a:t>
                      </a:r>
                      <a:r>
                        <a:rPr lang="kk-KZ" altLang="zh-CN" sz="1200" b="1" i="1" baseline="0" dirty="0">
                          <a:solidFill>
                            <a:srgbClr val="002060"/>
                          </a:solidFill>
                          <a:latin typeface="Times New Roman" panose="02020603050405020304" pitchFamily="18" charset="0"/>
                          <a:cs typeface="Times New Roman" panose="02020603050405020304" pitchFamily="18" charset="0"/>
                        </a:rPr>
                        <a:t>7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sng"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kk-KZ" altLang="ru-RU" sz="1200" b="1" dirty="0">
                <a:latin typeface="Times New Roman" panose="02020603050405020304" pitchFamily="18" charset="0"/>
                <a:cs typeface="Times New Roman" panose="02020603050405020304" pitchFamily="18" charset="0"/>
              </a:rPr>
              <a:t>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7 </a:t>
            </a:r>
            <a:r>
              <a:rPr lang="ru-RU" altLang="ru-RU" sz="1200" b="1" dirty="0" err="1">
                <a:latin typeface="Times New Roman" panose="02020603050405020304" pitchFamily="18" charset="0"/>
                <a:cs typeface="Times New Roman" panose="02020603050405020304" pitchFamily="18" charset="0"/>
              </a:rPr>
              <a:t>сәуірдегі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жай-күйі</a:t>
            </a:r>
          </a:p>
        </p:txBody>
      </p:sp>
      <p:sp>
        <p:nvSpPr>
          <p:cNvPr id="15" name="Прямоугольник 14"/>
          <p:cNvSpPr/>
          <p:nvPr/>
        </p:nvSpPr>
        <p:spPr>
          <a:xfrm>
            <a:off x="4952999" y="114302"/>
            <a:ext cx="4808537" cy="24468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100" b="1" dirty="0">
                <a:solidFill>
                  <a:srgbClr val="000000"/>
                </a:solidFill>
                <a:latin typeface="Times New Roman" panose="02020603050405020304" pitchFamily="18" charset="0"/>
                <a:cs typeface="Times New Roman" panose="02020603050405020304" pitchFamily="18" charset="0"/>
              </a:rPr>
              <a:t>28 сәуірге ауа райы болжамы </a:t>
            </a:r>
          </a:p>
          <a:p>
            <a:pPr lvl="0" algn="ctr"/>
            <a:r>
              <a:rPr lang="en-US" altLang="ru-RU" sz="1100" b="1" dirty="0">
                <a:solidFill>
                  <a:srgbClr val="000000"/>
                </a:solidFill>
                <a:latin typeface="Times New Roman" panose="02020603050405020304" pitchFamily="18" charset="0"/>
                <a:cs typeface="Times New Roman" panose="02020603050405020304" pitchFamily="18" charset="0"/>
              </a:rPr>
              <a:t>2</a:t>
            </a:r>
            <a:r>
              <a:rPr lang="kk-KZ" altLang="ru-RU" sz="1100" b="1" dirty="0">
                <a:solidFill>
                  <a:srgbClr val="000000"/>
                </a:solidFill>
                <a:latin typeface="Times New Roman" panose="02020603050405020304" pitchFamily="18" charset="0"/>
                <a:cs typeface="Times New Roman" panose="02020603050405020304" pitchFamily="18" charset="0"/>
              </a:rPr>
              <a:t>7 сәуір сағ. </a:t>
            </a:r>
            <a:r>
              <a:rPr lang="ru-RU" altLang="ru-RU" sz="1100" b="1" dirty="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28 сәуір сағ. </a:t>
            </a:r>
            <a:r>
              <a:rPr lang="ru-RU" altLang="ru-RU" sz="1100" b="1" dirty="0">
                <a:solidFill>
                  <a:srgbClr val="000000"/>
                </a:solidFill>
                <a:latin typeface="Times New Roman" panose="02020603050405020304" pitchFamily="18" charset="0"/>
                <a:cs typeface="Times New Roman" panose="02020603050405020304" pitchFamily="18" charset="0"/>
              </a:rPr>
              <a:t>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бұлтты, жауын-шашынсыз. Жел шығыстан соғады, </a:t>
            </a:r>
            <a:r>
              <a:rPr lang="kk-KZ" sz="1200">
                <a:latin typeface="Times New Roman" panose="02020603050405020304" pitchFamily="18" charset="0"/>
                <a:cs typeface="Times New Roman" panose="02020603050405020304" pitchFamily="18" charset="0"/>
              </a:rPr>
              <a:t>күші      7-12</a:t>
            </a:r>
            <a:r>
              <a:rPr lang="kk-KZ" sz="1200" dirty="0">
                <a:latin typeface="Times New Roman" panose="02020603050405020304" pitchFamily="18" charset="0"/>
                <a:cs typeface="Times New Roman" panose="02020603050405020304" pitchFamily="18" charset="0"/>
              </a:rPr>
              <a:t>, күндіз екпіні 15 м/с. Ауаның температурасы түнде 8-10, күндіз 26-28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Түнде 29 сәуірге ауа райы болжамы</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28 сәуір сағ. </a:t>
            </a:r>
            <a:r>
              <a:rPr lang="ru-RU" altLang="ru-RU" sz="1200" b="1" dirty="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29 сәуір сағ. </a:t>
            </a:r>
            <a:r>
              <a:rPr lang="ru-RU" altLang="ru-RU" sz="1200" b="1" dirty="0">
                <a:solidFill>
                  <a:srgbClr val="000000"/>
                </a:solidFill>
                <a:latin typeface="Times New Roman" panose="02020603050405020304" pitchFamily="18" charset="0"/>
                <a:cs typeface="Times New Roman" panose="02020603050405020304" pitchFamily="18" charset="0"/>
              </a:rPr>
              <a:t>08-ге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жауын-шашынсыз. Жел солтүстік-шығыстан соғады, күші 9-14 м/с. Ауаның температурасы 10-12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a:solidFill>
                  <a:schemeClr val="tx1"/>
                </a:solidFill>
                <a:latin typeface="Times New Roman" pitchFamily="18" charset="0"/>
                <a:cs typeface="Times New Roman" pitchFamily="18" charset="0"/>
              </a:rPr>
              <a:t>сейілуіне</a:t>
            </a:r>
            <a:r>
              <a:rPr lang="ru-RU" sz="1200" b="1"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84303711"/>
              </p:ext>
            </p:extLst>
          </p:nvPr>
        </p:nvGraphicFramePr>
        <p:xfrm>
          <a:off x="5026096" y="4531958"/>
          <a:ext cx="4691064" cy="182485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910396098"/>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a:latin typeface="Times New Roman" panose="02020603050405020304" pitchFamily="18" charset="0"/>
                          <a:cs typeface="Times New Roman" panose="02020603050405020304" pitchFamily="18" charset="0"/>
                          <a:hlinkClick r:id="rId3"/>
                        </a:rPr>
                        <a:t>omp_kzo@meteo.kz</a:t>
                      </a:r>
                      <a:br>
                        <a:rPr lang="ru-RU" altLang="x-none" sz="800" b="0" dirty="0">
                          <a:latin typeface="Times New Roman" panose="02020603050405020304" pitchFamily="18" charset="0"/>
                          <a:cs typeface="Times New Roman" panose="02020603050405020304" pitchFamily="18" charset="0"/>
                        </a:rPr>
                      </a:br>
                      <a:r>
                        <a:rPr lang="kk-KZ" altLang="x-none" sz="800" b="0" dirty="0">
                          <a:latin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17611</TotalTime>
  <Words>599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4261</cp:revision>
  <cp:lastPrinted>2021-07-01T07:38:07Z</cp:lastPrinted>
  <dcterms:created xsi:type="dcterms:W3CDTF">2018-03-27T06:03:00Z</dcterms:created>
  <dcterms:modified xsi:type="dcterms:W3CDTF">2026-04-27T07:39:32Z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