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974449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a:t>
                      </a:r>
                      <a:r>
                        <a:rPr lang=""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27</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a:latin typeface="Times New Roman" panose="02020603050405020304" pitchFamily="18" charset="0"/>
                <a:cs typeface="Times New Roman" panose="02020603050405020304" pitchFamily="18" charset="0"/>
              </a:rPr>
              <a:t>28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a:t>
            </a:r>
            <a:r>
              <a:rPr lang="" sz="1200" dirty="0">
                <a:solidFill>
                  <a:prstClr val="black"/>
                </a:solidFill>
                <a:latin typeface="Times New Roman" pitchFamily="18" charset="0"/>
                <a:cs typeface="Times New Roman" pitchFamily="18" charset="0"/>
              </a:rPr>
              <a:t>шпел</a:t>
            </a:r>
            <a:r>
              <a:rPr lang="kk-KZ" sz="1200" dirty="0">
                <a:solidFill>
                  <a:prstClr val="black"/>
                </a:solidFill>
                <a:latin typeface="Times New Roman" pitchFamily="18" charset="0"/>
                <a:cs typeface="Times New Roman" pitchFamily="18" charset="0"/>
              </a:rPr>
              <a:t>і</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Жел солтүстіктен, солтүстік-шығыстан соғады, күші 5-10, күндіз екпіні 15-18 м/с. Ауа температурасы түнде 3-5, күндіз 17-19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29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28</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60" y="33983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5811589"/>
              </p:ext>
            </p:extLst>
          </p:nvPr>
        </p:nvGraphicFramePr>
        <p:xfrm>
          <a:off x="4938309" y="4255683"/>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3" name="TextBox 13"/>
          <p:cNvSpPr txBox="1"/>
          <p:nvPr/>
        </p:nvSpPr>
        <p:spPr>
          <a:xfrm>
            <a:off x="4966227" y="24504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19994</TotalTime>
  <Words>604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4323</cp:revision>
  <cp:lastPrinted>2021-07-01T03:56:27Z</cp:lastPrinted>
  <dcterms:created xsi:type="dcterms:W3CDTF">2018-03-27T06:03:00Z</dcterms:created>
  <dcterms:modified xsi:type="dcterms:W3CDTF">2026-04-27T08:06:22Z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