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138118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№7</a:t>
                      </a:r>
                      <a:r>
                        <a:rPr lang="en-US" altLang="x-none" sz="1600" b="1" i="1" baseline="0" dirty="0">
                          <a:solidFill>
                            <a:srgbClr val="002060"/>
                          </a:solidFill>
                          <a:latin typeface="Times New Roman" panose="02020603050405020304" pitchFamily="18" charset="0"/>
                          <a:cs typeface="Times New Roman" panose="02020603050405020304" pitchFamily="18" charset="0"/>
                        </a:rPr>
                        <a:t>3</a:t>
                      </a: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27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7</a:t>
            </a:r>
            <a:r>
              <a:rPr lang="kk-KZ" altLang="ru-RU" sz="1200" b="1">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err="1">
                <a:latin typeface="Times New Roman" panose="02020603050405020304" pitchFamily="18" charset="0"/>
                <a:cs typeface="Times New Roman" panose="02020603050405020304" pitchFamily="18" charset="0"/>
              </a:rPr>
              <a:t>Түркістан 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 ауасының  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67998536"/>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1124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a:t>
                      </a:r>
                      <a:r>
                        <a:rPr lang="en-US" sz="1000" dirty="0">
                          <a:solidFill>
                            <a:schemeClr val="tx1"/>
                          </a:solidFill>
                          <a:latin typeface="Times New Roman" panose="02020603050405020304" pitchFamily="18" charset="0"/>
                          <a:cs typeface="Times New Roman" panose="02020603050405020304" pitchFamily="18" charset="0"/>
                        </a:rPr>
                        <a:t>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a:t>
                      </a:r>
                      <a:r>
                        <a:rPr lang="en-US" sz="1000" dirty="0">
                          <a:solidFill>
                            <a:schemeClr val="tx1"/>
                          </a:solidFill>
                          <a:latin typeface="Times New Roman" panose="02020603050405020304" pitchFamily="18" charset="0"/>
                          <a:cs typeface="Times New Roman" panose="02020603050405020304" pitchFamily="18" charset="0"/>
                        </a:rPr>
                        <a:t>796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a:t>
                      </a:r>
                      <a:r>
                        <a:rPr lang="en-US" sz="1000" dirty="0">
                          <a:solidFill>
                            <a:schemeClr val="tx1"/>
                          </a:solidFill>
                          <a:latin typeface="Times New Roman" panose="02020603050405020304" pitchFamily="18" charset="0"/>
                          <a:cs typeface="Times New Roman" panose="02020603050405020304" pitchFamily="18" charset="0"/>
                        </a:rPr>
                        <a:t>394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a:t>
                      </a:r>
                      <a:r>
                        <a:rPr lang="en-US" sz="1000" dirty="0">
                          <a:solidFill>
                            <a:schemeClr val="tx1"/>
                          </a:solidFill>
                          <a:latin typeface="Times New Roman" panose="02020603050405020304" pitchFamily="18" charset="0"/>
                          <a:cs typeface="Times New Roman" panose="02020603050405020304" pitchFamily="18" charset="0"/>
                        </a:rPr>
                        <a:t>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6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en-US" sz="1000">
                          <a:solidFill>
                            <a:schemeClr val="tx1"/>
                          </a:solidFill>
                          <a:latin typeface="Times New Roman" panose="02020603050405020304" pitchFamily="18" charset="0"/>
                          <a:cs typeface="Times New Roman" panose="02020603050405020304" pitchFamily="18" charset="0"/>
                        </a:rPr>
                        <a:t>623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Түркістан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27</a:t>
            </a:r>
            <a:r>
              <a:rPr lang="kk-KZ" altLang="ru-RU" sz="1200" b="1" dirty="0">
                <a:latin typeface="Times New Roman" pitchFamily="18" charset="0"/>
                <a:cs typeface="Times New Roman" pitchFamily="18" charset="0"/>
              </a:rPr>
              <a:t> сәуірден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28</a:t>
            </a:r>
            <a:r>
              <a:rPr lang="kk-KZ" altLang="ru-RU" sz="1200" b="1" dirty="0">
                <a:latin typeface="Times New Roman" pitchFamily="18" charset="0"/>
                <a:cs typeface="Times New Roman" pitchFamily="18" charset="0"/>
              </a:rPr>
              <a:t> сәуірге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a:latin typeface="Times New Roman" pitchFamily="18" charset="0"/>
                <a:cs typeface="Times New Roman" pitchFamily="18" charset="0"/>
              </a:rPr>
              <a:t>      Көшпелі бұлтты, жауын-шашынсыз. Солтүстік-шығыстан жел соғады, күші 8-13, екпіні 15-20 м/с. Ауа температурасы түнде 10-12, күндіз 26-28 градус жылы.  </a:t>
            </a:r>
            <a:endParaRPr lang="ru-RU" sz="1100" dirty="0">
              <a:latin typeface="Times New Roman" pitchFamily="18" charset="0"/>
              <a:cs typeface="Times New Roman" pitchFamily="18" charset="0"/>
            </a:endParaRPr>
          </a:p>
          <a:p>
            <a:pPr indent="182563" algn="ctr"/>
            <a:r>
              <a:rPr lang="kk-KZ" altLang="ru-RU" sz="1200" b="1" dirty="0">
                <a:latin typeface="Times New Roman" pitchFamily="18" charset="0"/>
                <a:cs typeface="Times New Roman" pitchFamily="18" charset="0"/>
              </a:rPr>
              <a:t>  Түнде </a:t>
            </a:r>
            <a:r>
              <a:rPr lang="en-US" altLang="ru-RU" sz="1200" b="1" dirty="0">
                <a:latin typeface="Times New Roman" pitchFamily="18" charset="0"/>
                <a:cs typeface="Times New Roman" pitchFamily="18" charset="0"/>
              </a:rPr>
              <a:t>29</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 ауа-райы болжамы</a:t>
            </a:r>
            <a:endParaRPr 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28</a:t>
            </a:r>
            <a:r>
              <a:rPr lang="kk-KZ" altLang="ru-RU" sz="1200" b="1" dirty="0">
                <a:latin typeface="Times New Roman" pitchFamily="18" charset="0"/>
                <a:cs typeface="Times New Roman" pitchFamily="18" charset="0"/>
              </a:rPr>
              <a:t> сәуірден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29</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a:t>
            </a:r>
            <a:r>
              <a:rPr lang="uz-Cyrl-UZ"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Солтүстік-шығыстан жел соғады, күші 8-13, екпіні 15-20 м/с. Ауа температурасы 12-14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көтеріңкі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a:latin typeface="Times New Roman" panose="02020603050405020304" pitchFamily="18" charset="0"/>
                <a:cs typeface="Times New Roman" panose="02020603050405020304" pitchFamily="18" charset="0"/>
              </a:rPr>
              <a:t>Алаша Байтақ жырау көшесі, Оралман ауданы</a:t>
            </a:r>
          </a:p>
          <a:p>
            <a:r>
              <a:rPr lang="ru-RU" altLang="ru-RU" sz="1200" dirty="0">
                <a:solidFill>
                  <a:srgbClr val="000000"/>
                </a:solidFill>
                <a:latin typeface="Times New Roman" panose="02020603050405020304" pitchFamily="18" charset="0"/>
                <a:cs typeface="Times New Roman" panose="02020603050405020304" pitchFamily="18" charset="0"/>
              </a:rPr>
              <a:t>№ 2 – </a:t>
            </a:r>
            <a:r>
              <a:rPr lang="kk-KZ" sz="1200" dirty="0">
                <a:latin typeface="Times New Roman" panose="02020603050405020304" pitchFamily="18" charset="0"/>
                <a:cs typeface="Times New Roman" panose="02020603050405020304" pitchFamily="18" charset="0"/>
              </a:rPr>
              <a:t>Қала орталығы, Б. Саттарханов даңғылы</a:t>
            </a:r>
          </a:p>
          <a:p>
            <a:r>
              <a:rPr lang="ru-RU" altLang="ru-RU" sz="1200" dirty="0">
                <a:solidFill>
                  <a:srgbClr val="000000"/>
                </a:solidFill>
                <a:latin typeface="Times New Roman" panose="02020603050405020304" pitchFamily="18" charset="0"/>
                <a:cs typeface="Times New Roman" panose="02020603050405020304" pitchFamily="18" charset="0"/>
              </a:rPr>
              <a:t>№ 3 – </a:t>
            </a:r>
            <a:r>
              <a:rPr lang="kk-KZ" sz="1200" dirty="0">
                <a:latin typeface="Times New Roman" panose="02020603050405020304" pitchFamily="18" charset="0"/>
                <a:cs typeface="Times New Roman" panose="02020603050405020304" pitchFamily="18" charset="0"/>
              </a:rPr>
              <a:t>А. Сандыбай  к., 58В</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Бекзат ш.а.</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Кахарбеков</a:t>
            </a:r>
            <a:r>
              <a:rPr lang="ru-RU" sz="1200" b="1" i="1" dirty="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14298</TotalTime>
  <Words>587</Words>
  <Application>Microsoft Office PowerPoint</Application>
  <PresentationFormat>Лист A4 (210x297 мм)</PresentationFormat>
  <Paragraphs>82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4149</cp:revision>
  <cp:lastPrinted>2021-07-01T03:56:27Z</cp:lastPrinted>
  <dcterms:created xsi:type="dcterms:W3CDTF">2018-03-27T06:03:00Z</dcterms:created>
  <dcterms:modified xsi:type="dcterms:W3CDTF">2026-04-27T07:23:20Z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