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11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027703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№11</a:t>
                      </a:r>
                      <a:r>
                        <a:rPr lang="" altLang="x-none" sz="1600" b="1" i="1" dirty="0">
                          <a:solidFill>
                            <a:srgbClr val="002060"/>
                          </a:solidFill>
                          <a:latin typeface="Times New Roman" panose="02020603050405020304" pitchFamily="18" charset="0"/>
                          <a:cs typeface="Times New Roman" panose="02020603050405020304" pitchFamily="18" charset="0"/>
                        </a:rPr>
                        <a:t>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a:t>
                      </a:r>
                      <a:r>
                        <a:rPr lang="" altLang="zh-CN" sz="1200" b="1" i="1" baseline="0" dirty="0">
                          <a:solidFill>
                            <a:srgbClr val="002060"/>
                          </a:solidFill>
                          <a:latin typeface="Times New Roman" panose="02020603050405020304" pitchFamily="18" charset="0"/>
                          <a:cs typeface="Times New Roman" panose="02020603050405020304" pitchFamily="18" charset="0"/>
                        </a:rPr>
                        <a:t>7</a:t>
                      </a:r>
                      <a:r>
                        <a:rPr lang="kk-KZ" altLang="zh-CN" sz="1200" b="1" i="1" baseline="0" dirty="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27</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сәуірдег</a:t>
            </a:r>
            <a:r>
              <a:rPr lang="kk-KZ" altLang="ru-RU" sz="1200" b="1" dirty="0">
                <a:latin typeface="Times New Roman" panose="02020603050405020304" pitchFamily="18" charset="0"/>
                <a:cs typeface="Times New Roman" panose="02020603050405020304" pitchFamily="18" charset="0"/>
              </a:rPr>
              <a:t>і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sz="1200" b="1" dirty="0">
                <a:latin typeface="Times New Roman" panose="02020603050405020304" pitchFamily="18" charset="0"/>
                <a:cs typeface="Times New Roman" panose="02020603050405020304" pitchFamily="18" charset="0"/>
              </a:rPr>
              <a:t>28</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a:latin typeface="Times New Roman" pitchFamily="18" charset="0"/>
                <a:cs typeface="Times New Roman" pitchFamily="18" charset="0"/>
              </a:rPr>
              <a:t>27</a:t>
            </a:r>
            <a:r>
              <a:rPr lang="kk-KZ" altLang="ru-RU" sz="1200" b="1" dirty="0">
                <a:latin typeface="Times New Roman" pitchFamily="18" charset="0"/>
                <a:cs typeface="Times New Roman" pitchFamily="18" charset="0"/>
              </a:rPr>
              <a:t> 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 altLang="ru-RU" sz="1200" b="1" dirty="0">
                <a:latin typeface="Times New Roman" panose="02020603050405020304" pitchFamily="18" charset="0"/>
                <a:cs typeface="Times New Roman" panose="02020603050405020304" pitchFamily="18" charset="0"/>
              </a:rPr>
              <a:t>28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К</a:t>
            </a:r>
            <a:r>
              <a:rPr lang="kk-KZ" sz="1200" dirty="0">
                <a:solidFill>
                  <a:prstClr val="black"/>
                </a:solidFill>
                <a:latin typeface="Times New Roman" pitchFamily="18" charset="0"/>
                <a:cs typeface="Times New Roman" pitchFamily="18" charset="0"/>
              </a:rPr>
              <a:t>ө</a:t>
            </a:r>
            <a:r>
              <a:rPr lang="" sz="1200" dirty="0">
                <a:solidFill>
                  <a:prstClr val="black"/>
                </a:solidFill>
                <a:latin typeface="Times New Roman" pitchFamily="18" charset="0"/>
                <a:cs typeface="Times New Roman" pitchFamily="18" charset="0"/>
              </a:rPr>
              <a:t>шпел</a:t>
            </a:r>
            <a:r>
              <a:rPr lang="kk-KZ" sz="1200" dirty="0">
                <a:solidFill>
                  <a:prstClr val="black"/>
                </a:solidFill>
                <a:latin typeface="Times New Roman" pitchFamily="18" charset="0"/>
                <a:cs typeface="Times New Roman" pitchFamily="18" charset="0"/>
              </a:rPr>
              <a:t>і</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бұлтты, жауын-шашынсыз. Жел солтүстіктен соғады</a:t>
            </a:r>
            <a:r>
              <a:rPr lang="kk-KZ" sz="1200">
                <a:solidFill>
                  <a:prstClr val="black"/>
                </a:solidFill>
                <a:latin typeface="Times New Roman" pitchFamily="18" charset="0"/>
                <a:cs typeface="Times New Roman" pitchFamily="18" charset="0"/>
              </a:rPr>
              <a:t>, түнде күші 2-7</a:t>
            </a:r>
            <a:r>
              <a:rPr lang="kk-KZ" sz="1200" dirty="0">
                <a:solidFill>
                  <a:prstClr val="black"/>
                </a:solidFill>
                <a:latin typeface="Times New Roman" pitchFamily="18" charset="0"/>
                <a:cs typeface="Times New Roman" pitchFamily="18" charset="0"/>
              </a:rPr>
              <a:t>, күндіз күші 5-10, екпіні 15-18 м/с. Ауа температурасы түнде 3-5, күндіз 17-19 жылы болады.</a:t>
            </a:r>
            <a:endParaRPr lang="ru-RU" altLang="ru-RU" sz="12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29 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 sz="1200" b="1" dirty="0">
                <a:latin typeface="Times New Roman" panose="02020603050405020304" pitchFamily="18" charset="0"/>
                <a:cs typeface="Times New Roman" panose="02020603050405020304" pitchFamily="18" charset="0"/>
              </a:rPr>
              <a:t>28</a:t>
            </a:r>
            <a:r>
              <a:rPr lang="kk-KZ" sz="1200" b="1" dirty="0">
                <a:latin typeface="Times New Roman" panose="02020603050405020304" pitchFamily="18" charset="0"/>
                <a:cs typeface="Times New Roman" panose="02020603050405020304"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 sz="1200" b="1" dirty="0">
                <a:latin typeface="Times New Roman" panose="02020603050405020304" pitchFamily="18" charset="0"/>
                <a:cs typeface="Times New Roman" panose="02020603050405020304" pitchFamily="18" charset="0"/>
              </a:rPr>
              <a:t>29</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1-6 м/с. Ауа температурасы 1-3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16500" y="34709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20216950"/>
              </p:ext>
            </p:extLst>
          </p:nvPr>
        </p:nvGraphicFramePr>
        <p:xfrm>
          <a:off x="5029421" y="4195403"/>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14973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569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0,168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3" name="TextBox 13"/>
          <p:cNvSpPr txBox="1"/>
          <p:nvPr/>
        </p:nvSpPr>
        <p:spPr>
          <a:xfrm>
            <a:off x="5027353" y="2227878"/>
            <a:ext cx="4680169"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28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күндіз</a:t>
            </a:r>
            <a:r>
              <a:rPr lang="ru-RU" sz="1200" dirty="0">
                <a:solidFill>
                  <a:schemeClr val="tx1"/>
                </a:solidFill>
                <a:latin typeface="Times New Roman" panose="02020603050405020304" pitchFamily="18" charset="0"/>
                <a:cs typeface="Times New Roman" panose="02020603050405020304" pitchFamily="18" charset="0"/>
              </a:rPr>
              <a:t> 28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29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a:solidFill>
                  <a:srgbClr val="000000"/>
                </a:solidFill>
                <a:latin typeface="Times New Roman" panose="02020603050405020304" pitchFamily="18" charset="0"/>
                <a:cs typeface="Times New Roman" panose="02020603050405020304" pitchFamily="18" charset="0"/>
              </a:rPr>
              <a:t>Бухтоярова Л</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А</a:t>
            </a:r>
            <a:r>
              <a:rPr lang="kk-KZ" altLang="ru-RU" sz="1200" b="1" i="1" dirty="0">
                <a:solidFill>
                  <a:srgbClr val="000000"/>
                </a:solidFill>
                <a:latin typeface="Times New Roman" panose="02020603050405020304" pitchFamily="18" charset="0"/>
                <a:cs typeface="Times New Roman" panose="02020603050405020304" pitchFamily="18" charset="0"/>
              </a:rPr>
              <a:t>. / Эрнст Л.В.</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24633</TotalTime>
  <Words>693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4650</cp:revision>
  <cp:lastPrinted>2021-07-01T03:56:27Z</cp:lastPrinted>
  <dcterms:created xsi:type="dcterms:W3CDTF">2018-03-27T06:03:00Z</dcterms:created>
  <dcterms:modified xsi:type="dcterms:W3CDTF">2026-04-27T08:05:38Z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