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3192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28 сәуірге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27 </a:t>
            </a:r>
            <a:r>
              <a:rPr lang="kk-KZ" sz="1100" b="1" dirty="0">
                <a:latin typeface="Times New Roman" panose="02020603050405020304" pitchFamily="18" charset="0"/>
                <a:cs typeface="Times New Roman" panose="02020603050405020304" pitchFamily="18" charset="0"/>
              </a:rPr>
              <a:t>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28 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anose="02020603050405020304" pitchFamily="18" charset="0"/>
                <a:cs typeface="Times New Roman" panose="02020603050405020304" pitchFamily="18" charset="0"/>
                <a:sym typeface="+mn-ea"/>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sym typeface="+mn-ea"/>
              </a:rPr>
              <a:t>кей уақыттарда жаңбыр жауады. </a:t>
            </a:r>
            <a:r>
              <a:rPr lang="kk-KZ" sz="1100">
                <a:latin typeface="Times New Roman" panose="02020603050405020304" pitchFamily="18" charset="0"/>
                <a:cs typeface="Times New Roman" panose="02020603050405020304" pitchFamily="18" charset="0"/>
                <a:sym typeface="+mn-ea"/>
              </a:rPr>
              <a:t>Оңтүстіктен соққан </a:t>
            </a:r>
            <a:r>
              <a:rPr lang="kk-KZ" sz="1100" dirty="0">
                <a:latin typeface="Times New Roman" panose="02020603050405020304" pitchFamily="18" charset="0"/>
                <a:cs typeface="Times New Roman" panose="02020603050405020304" pitchFamily="18" charset="0"/>
                <a:sym typeface="+mn-ea"/>
              </a:rPr>
              <a:t>жел батысқа ауысады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7-12 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8-10, күндіз 14-16 градус жылы болады. </a:t>
            </a:r>
            <a:endParaRPr lang="kk-KZ" altLang="ru-RU" sz="11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Түнде 29 сәуірге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a:t>
            </a:r>
            <a:r>
              <a:rPr lang="kk-KZ" sz="1100" b="1" dirty="0">
                <a:solidFill>
                  <a:srgbClr val="000000"/>
                </a:solidFill>
                <a:latin typeface="Times New Roman" pitchFamily="18" charset="0"/>
                <a:cs typeface="Times New Roman" pitchFamily="18" charset="0"/>
              </a:rPr>
              <a:t>28 сәуір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29 </a:t>
            </a:r>
            <a:r>
              <a:rPr lang="ru-RU" sz="1100" b="1" dirty="0" err="1">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Көшпелі бұлтты, жауын-шашынсыз. Солтүстік-батыстан </a:t>
            </a:r>
            <a:r>
              <a:rPr lang="kk-KZ" altLang="ru-RU"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0-5 м/с. Ауа температурасы 2-4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сәуірге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45217</TotalTime>
  <Words>638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6804</cp:revision>
  <cp:lastPrinted>2021-07-01T07:38:07Z</cp:lastPrinted>
  <dcterms:created xsi:type="dcterms:W3CDTF">2018-03-27T06:03:00Z</dcterms:created>
  <dcterms:modified xsi:type="dcterms:W3CDTF">2026-04-27T07:14:25Z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