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05" d="100"/>
          <a:sy n="105" d="100"/>
        </p:scale>
        <p:origin x="22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635336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7–12 м/с. Ауа температурасы түнде 5–7, күндіз 22–24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сәуірге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22641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25844</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5079</cp:revision>
  <cp:lastPrinted>2021-07-01T07:38:07Z</cp:lastPrinted>
  <dcterms:created xsi:type="dcterms:W3CDTF">2018-03-27T06:03:00Z</dcterms:created>
  <dcterms:modified xsi:type="dcterms:W3CDTF">2026-04-27T08:32:49Z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