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05" d="100"/>
          <a:sy n="105" d="100"/>
        </p:scale>
        <p:origin x="224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615361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latin typeface="Times New Roman" panose="02020603050405020304" pitchFamily="18" charset="0"/>
                <a:cs typeface="Times New Roman" panose="02020603050405020304" pitchFamily="18" charset="0"/>
              </a:rPr>
              <a:t>28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солтүстік-шығыстан жел соғады, күші 9-14, таңертең және күндіз екпіні 15-18 м/с. Ауа температурасы түнде  8-10, күндіз 21-23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29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28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507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28140</TotalTime>
  <Words>606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5230</cp:revision>
  <cp:lastPrinted>2021-07-01T07:38:07Z</cp:lastPrinted>
  <dcterms:created xsi:type="dcterms:W3CDTF">2018-03-27T06:03:00Z</dcterms:created>
  <dcterms:modified xsi:type="dcterms:W3CDTF">2026-04-27T08:30:37Z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