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0332499"/>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27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27</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921403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27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28</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7-12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1-3 жылы, топырақ бетінде 2 градус үсік, күндіз 18-20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29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29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3-5 градус жылы.</a:t>
            </a:r>
          </a:p>
          <a:p>
            <a:pPr indent="176213" algn="just"/>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a:t>
            </a: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53028</TotalTime>
  <Words>609</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7639</cp:revision>
  <cp:lastPrinted>2025-07-15T07:11:11Z</cp:lastPrinted>
  <dcterms:created xsi:type="dcterms:W3CDTF">2018-03-27T06:03:00Z</dcterms:created>
  <dcterms:modified xsi:type="dcterms:W3CDTF">2026-04-27T07:38:36Z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