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09" d="100"/>
          <a:sy n="109" d="100"/>
        </p:scale>
        <p:origin x="21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8384072"/>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сәуірге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28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7-12 м/с. Ауа температурасы түнде 1-3, күндіз 17-19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29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28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25602</TotalTime>
  <Words>609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5181</cp:revision>
  <cp:lastPrinted>2021-07-01T03:56:27Z</cp:lastPrinted>
  <dcterms:created xsi:type="dcterms:W3CDTF">2018-03-27T06:03:00Z</dcterms:created>
  <dcterms:modified xsi:type="dcterms:W3CDTF">2026-04-27T08:31:15Z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