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7712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en-US" altLang="x-none" sz="1600" b="1" i="1" dirty="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392350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r>
                        <a:rPr lang="ru-RU" sz="100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10-12, күндіз 26-28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14302</TotalTime>
  <Words>612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4143</cp:revision>
  <cp:lastPrinted>2021-07-01T03:56:27Z</cp:lastPrinted>
  <dcterms:created xsi:type="dcterms:W3CDTF">2018-03-27T06:03:00Z</dcterms:created>
  <dcterms:modified xsi:type="dcterms:W3CDTF">2026-04-27T07:23:46Z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