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169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08253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түнде күші 3-8, күндіз 7-12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3-5,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17-19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 бағыттардан жел соғады, күші 5-10 м/с. Ауа температурасы 8-10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40396358"/>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21833</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4185</cp:revision>
  <cp:lastPrinted>2021-07-01T07:38:07Z</cp:lastPrinted>
  <dcterms:created xsi:type="dcterms:W3CDTF">2018-03-27T06:03:00Z</dcterms:created>
  <dcterms:modified xsi:type="dcterms:W3CDTF">2026-04-27T08:21:06Z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