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1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9635355"/>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№11</a:t>
                      </a:r>
                      <a:r>
                        <a:rPr lang="" altLang="x-none" sz="1600" b="1" i="1" dirty="0">
                          <a:solidFill>
                            <a:srgbClr val="002060"/>
                          </a:solidFill>
                          <a:latin typeface="Times New Roman" panose="02020603050405020304" pitchFamily="18" charset="0"/>
                          <a:cs typeface="Times New Roman" panose="02020603050405020304" pitchFamily="18" charset="0"/>
                        </a:rPr>
                        <a:t>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 altLang="zh-CN" sz="1200" b="1" i="1" baseline="0" dirty="0">
                          <a:solidFill>
                            <a:srgbClr val="002060"/>
                          </a:solidFill>
                          <a:latin typeface="Times New Roman" panose="02020603050405020304" pitchFamily="18" charset="0"/>
                          <a:cs typeface="Times New Roman" panose="02020603050405020304" pitchFamily="18" charset="0"/>
                        </a:rPr>
                        <a:t>7</a:t>
                      </a:r>
                      <a:r>
                        <a:rPr lang="kk-KZ" altLang="zh-CN" sz="1200" b="1" i="1" baseline="0" dirty="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сәуірдегі</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sz="1200" b="1" dirty="0">
                <a:latin typeface="Times New Roman" panose="02020603050405020304" pitchFamily="18" charset="0"/>
                <a:cs typeface="Times New Roman" panose="02020603050405020304" pitchFamily="18" charset="0"/>
              </a:rPr>
              <a:t>28</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27</a:t>
            </a:r>
            <a:r>
              <a:rPr lang="kk-KZ" altLang="ru-RU" sz="1200" b="1" dirty="0">
                <a:latin typeface="Times New Roman" pitchFamily="18" charset="0"/>
                <a:cs typeface="Times New Roman" pitchFamily="18" charset="0"/>
              </a:rPr>
              <a:t>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a:t>
            </a:r>
            <a:r>
              <a:rPr lang=""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К</a:t>
            </a:r>
            <a:r>
              <a:rPr lang="kk-KZ" sz="1200" dirty="0">
                <a:solidFill>
                  <a:prstClr val="black"/>
                </a:solidFill>
                <a:latin typeface="Times New Roman" pitchFamily="18" charset="0"/>
                <a:cs typeface="Times New Roman" pitchFamily="18" charset="0"/>
              </a:rPr>
              <a:t>ө</a:t>
            </a:r>
            <a:r>
              <a:rPr lang="" sz="1200" dirty="0">
                <a:solidFill>
                  <a:prstClr val="black"/>
                </a:solidFill>
                <a:latin typeface="Times New Roman" pitchFamily="18" charset="0"/>
                <a:cs typeface="Times New Roman" pitchFamily="18" charset="0"/>
              </a:rPr>
              <a:t>шпел</a:t>
            </a:r>
            <a:r>
              <a:rPr lang="kk-KZ" sz="1200" dirty="0">
                <a:solidFill>
                  <a:prstClr val="black"/>
                </a:solidFill>
                <a:latin typeface="Times New Roman" pitchFamily="18" charset="0"/>
                <a:cs typeface="Times New Roman" pitchFamily="18" charset="0"/>
              </a:rPr>
              <a:t>і</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жауын-шашынсыз. </a:t>
            </a:r>
            <a:r>
              <a:rPr lang="kk-KZ" sz="1200">
                <a:solidFill>
                  <a:prstClr val="black"/>
                </a:solidFill>
                <a:latin typeface="Times New Roman" pitchFamily="18" charset="0"/>
                <a:cs typeface="Times New Roman" pitchFamily="18" charset="0"/>
              </a:rPr>
              <a:t>Жел солтүстіктен соғады, түнде күші 2-7</a:t>
            </a:r>
            <a:r>
              <a:rPr lang="kk-KZ" sz="1200" dirty="0">
                <a:solidFill>
                  <a:prstClr val="black"/>
                </a:solidFill>
                <a:latin typeface="Times New Roman" pitchFamily="18" charset="0"/>
                <a:cs typeface="Times New Roman" pitchFamily="18" charset="0"/>
              </a:rPr>
              <a:t>, күндіз күші 5-10, екпіні 15-18 м/с. Ауа температурасы түнде 3-5, күндіз 17-19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29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a:latin typeface="Times New Roman" panose="02020603050405020304" pitchFamily="18" charset="0"/>
                <a:cs typeface="Times New Roman" panose="02020603050405020304" pitchFamily="18" charset="0"/>
              </a:rPr>
              <a:t>28</a:t>
            </a:r>
            <a:r>
              <a:rPr lang="kk-KZ" sz="1200" b="1" dirty="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 sz="1200" b="1" dirty="0">
                <a:latin typeface="Times New Roman" panose="02020603050405020304" pitchFamily="18" charset="0"/>
                <a:cs typeface="Times New Roman" panose="02020603050405020304" pitchFamily="18" charset="0"/>
              </a:rPr>
              <a:t>29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1-6 м/с. Ауа температурасы 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9629" y="351889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9407297"/>
              </p:ext>
            </p:extLst>
          </p:nvPr>
        </p:nvGraphicFramePr>
        <p:xfrm>
          <a:off x="5023567" y="423621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1150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0,230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0,758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latin typeface="Times New Roman" panose="02020603050405020304" pitchFamily="18" charset="0"/>
                          <a:cs typeface="Times New Roman" panose="02020603050405020304" pitchFamily="18" charset="0"/>
                        </a:rPr>
                        <a:t>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0,146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
        <p:nvSpPr>
          <p:cNvPr id="20" name="TextBox 13"/>
          <p:cNvSpPr txBox="1"/>
          <p:nvPr/>
        </p:nvSpPr>
        <p:spPr>
          <a:xfrm>
            <a:off x="5054976" y="2245931"/>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Бухтоярова Л</a:t>
            </a:r>
            <a:r>
              <a:rPr lang="kk-KZ" altLang="ru-RU" sz="1200" b="1" i="1" dirty="0">
                <a:solidFill>
                  <a:srgbClr val="000000"/>
                </a:solidFill>
                <a:latin typeface="Times New Roman" panose="02020603050405020304" pitchFamily="18" charset="0"/>
                <a:cs typeface="Times New Roman" panose="02020603050405020304" pitchFamily="18" charset="0"/>
              </a:rPr>
              <a:t>.А.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20573</TotalTime>
  <Words>629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4232</cp:revision>
  <cp:lastPrinted>2021-07-01T03:56:27Z</cp:lastPrinted>
  <dcterms:created xsi:type="dcterms:W3CDTF">2018-03-27T06:03:00Z</dcterms:created>
  <dcterms:modified xsi:type="dcterms:W3CDTF">2026-04-27T08:05:54Z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