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a:latin typeface="Times New Roman" pitchFamily="18" charset="0"/>
                <a:ea typeface="Times New Roman KZ" pitchFamily="18" charset="0"/>
                <a:cs typeface="Times New Roman" pitchFamily="18" charset="0"/>
              </a:rPr>
              <a:t>28 сәуірге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cs typeface="Times New Roman" pitchFamily="18" charset="0"/>
            </a:endParaRPr>
          </a:p>
          <a:p>
            <a:pPr algn="ctr"/>
            <a:r>
              <a:rPr lang="kk-KZ" sz="1200" b="1" dirty="0">
                <a:latin typeface="Times New Roman" pitchFamily="18" charset="0"/>
                <a:ea typeface="Times New Roman KZ" pitchFamily="18" charset="0"/>
                <a:cs typeface="Times New Roman" pitchFamily="18" charset="0"/>
              </a:rPr>
              <a:t>27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28</a:t>
            </a:r>
            <a:r>
              <a:rPr lang="kk-KZ" altLang="ru-RU" sz="1200" b="1" dirty="0">
                <a:latin typeface="Times New Roman" pitchFamily="18" charset="0"/>
                <a:ea typeface="Times New Roman KZ" pitchFamily="18" charset="0"/>
                <a:cs typeface="Times New Roman" pitchFamily="18" charset="0"/>
              </a:rPr>
              <a:t>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algn="ctr"/>
            <a:endParaRPr lang="ru-RU" sz="120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түнде және таңертен аздаған жаңбыр. Солтүстік-шығыстан жел соғады, күші 5-10 м/с. Ауа температурасы түнде 9-11, күндіз 22-24 градус жылы.</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Түнде 29 сәуірге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28 сәуір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29 </a:t>
            </a:r>
            <a:r>
              <a:rPr lang="ru-RU" sz="1200" b="1" dirty="0" err="1">
                <a:latin typeface="Times New Roman" pitchFamily="18" charset="0"/>
                <a:ea typeface="Times New Roman KZ" pitchFamily="18" charset="0"/>
                <a:cs typeface="Times New Roman" pitchFamily="18" charset="0"/>
              </a:rPr>
              <a:t>сәуір</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Солтүстік-шығыстан жел соғады, күші 5-10 м/с. Ауа температурасы 5-7 градус жылы.</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64318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сейілуне</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қаласы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64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4118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0,824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0,531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transition advTm="998"/>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ransition advTm="62"/>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22625</TotalTime>
  <Words>558</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5811</cp:revision>
  <cp:lastPrinted>2021-07-01T03:56:27Z</cp:lastPrinted>
  <dcterms:created xsi:type="dcterms:W3CDTF">2018-03-27T06:03:00Z</dcterms:created>
  <dcterms:modified xsi:type="dcterms:W3CDTF">2026-04-27T07:21:48Z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