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20" d="100"/>
          <a:sy n="120" d="100"/>
        </p:scale>
        <p:origin x="2150" y="67"/>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117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27 </a:t>
                      </a:r>
                      <a:r>
                        <a:rPr lang="kk-KZ" altLang="zh-CN" sz="1200" b="1" i="1" u="none" kern="1200" baseline="0" dirty="0">
                          <a:solidFill>
                            <a:schemeClr val="tx2"/>
                          </a:solidFill>
                          <a:latin typeface="Times New Roman" pitchFamily="18" charset="0"/>
                          <a:ea typeface="+mn-ea"/>
                          <a:cs typeface="Times New Roman" pitchFamily="18" charset="0"/>
                        </a:rPr>
                        <a:t>сәуір</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27 </a:t>
            </a:r>
            <a:r>
              <a:rPr lang="kk-KZ" altLang="ru-RU" sz="1200" b="1" dirty="0">
                <a:solidFill>
                  <a:srgbClr val="000000"/>
                </a:solidFill>
                <a:latin typeface="Times New Roman" pitchFamily="18" charset="0"/>
                <a:cs typeface="Times New Roman" pitchFamily="18" charset="0"/>
              </a:rPr>
              <a:t>сәуір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45230615"/>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260648"/>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28 </a:t>
            </a:r>
            <a:r>
              <a:rPr lang="kk-KZ" sz="1100" b="1" dirty="0">
                <a:latin typeface="Times New Roman" pitchFamily="18" charset="0"/>
                <a:cs typeface="Times New Roman" pitchFamily="18" charset="0"/>
              </a:rPr>
              <a:t>сәуірге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altLang="ru-RU" sz="1100" b="1" kern="0" dirty="0">
                <a:solidFill>
                  <a:srgbClr val="000000"/>
                </a:solidFill>
                <a:latin typeface="Times New Roman" pitchFamily="18" charset="0"/>
                <a:ea typeface="Calibri"/>
                <a:cs typeface="Times New Roman" pitchFamily="18" charset="0"/>
                <a:sym typeface="Calibri"/>
              </a:rPr>
              <a:t>27 </a:t>
            </a:r>
            <a:r>
              <a:rPr lang="kk-KZ" sz="1100" b="1" dirty="0">
                <a:latin typeface="Times New Roman" pitchFamily="18" charset="0"/>
                <a:cs typeface="Times New Roman" pitchFamily="18" charset="0"/>
              </a:rPr>
              <a:t>сәуірден</a:t>
            </a:r>
            <a:r>
              <a:rPr lang="kk-KZ" alt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kk-KZ" sz="1100" b="1" dirty="0">
                <a:solidFill>
                  <a:srgbClr val="000000"/>
                </a:solidFill>
                <a:latin typeface="Times New Roman" pitchFamily="18" charset="0"/>
                <a:cs typeface="Times New Roman" pitchFamily="18" charset="0"/>
                <a:sym typeface="Calibri"/>
              </a:rPr>
              <a:t>28</a:t>
            </a:r>
            <a:r>
              <a:rPr lang="kk-KZ"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сәуір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tabLst>
                <a:tab pos="266700" algn="l"/>
                <a:tab pos="358775" algn="l"/>
              </a:tabLst>
            </a:pPr>
            <a:r>
              <a:rPr lang="kk-KZ" sz="1100" dirty="0">
                <a:latin typeface="Times New Roman" pitchFamily="18" charset="0"/>
                <a:cs typeface="Times New Roman" pitchFamily="18" charset="0"/>
              </a:rPr>
              <a:t>Көшпелі 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kk-KZ" sz="1100" dirty="0">
                <a:latin typeface="Times New Roman" pitchFamily="18" charset="0"/>
                <a:cs typeface="Times New Roman" pitchFamily="18" charset="0"/>
              </a:rPr>
              <a:t>. Оңтүстік-шығыстан, оңтүстіктен жел соғады, түнде күші 9-14 м/с, күндіз 15-20 м/с. Ауа температурасы түнде 3-5, күндіз 17-19 градус 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 </a:t>
            </a:r>
            <a:r>
              <a:rPr lang="ru-RU" altLang="ru-RU" sz="1100" b="1" dirty="0">
                <a:solidFill>
                  <a:srgbClr val="000000"/>
                </a:solidFill>
                <a:latin typeface="Times New Roman" pitchFamily="18" charset="0"/>
                <a:cs typeface="Times New Roman" pitchFamily="18" charset="0"/>
              </a:rPr>
              <a:t>29</a:t>
            </a:r>
            <a:r>
              <a:rPr lang="kk-KZ"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сәуірге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kk-KZ" altLang="ru-RU" sz="1100" b="1" dirty="0">
                <a:solidFill>
                  <a:srgbClr val="000000"/>
                </a:solidFill>
                <a:latin typeface="Times New Roman" pitchFamily="18" charset="0"/>
                <a:cs typeface="Times New Roman" pitchFamily="18" charset="0"/>
              </a:rPr>
              <a:t>28 </a:t>
            </a:r>
            <a:r>
              <a:rPr lang="kk-KZ" sz="1100" b="1" dirty="0">
                <a:latin typeface="Times New Roman" pitchFamily="18" charset="0"/>
                <a:cs typeface="Times New Roman" pitchFamily="18" charset="0"/>
              </a:rPr>
              <a:t>сәуірден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29</a:t>
            </a:r>
            <a:r>
              <a:rPr lang="kk-KZ"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сәуірге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Көшпелі 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Оңтүстік-шығыстан, оңтүстіктен жел соғады, күші 9-14 м/с. Ауа </a:t>
            </a:r>
            <a:r>
              <a:rPr lang="kk-KZ" sz="1100">
                <a:latin typeface="Times New Roman" pitchFamily="18" charset="0"/>
                <a:cs typeface="Times New Roman" pitchFamily="18" charset="0"/>
              </a:rPr>
              <a:t>температурасы 6-8 градус </a:t>
            </a:r>
            <a:r>
              <a:rPr lang="kk-KZ" sz="1100" dirty="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a:solidFill>
                  <a:srgbClr val="000000"/>
                </a:solidFill>
                <a:latin typeface="Times New Roman" pitchFamily="18" charset="0"/>
                <a:cs typeface="Times New Roman" pitchFamily="18" charset="0"/>
              </a:rPr>
              <a:t>28</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сәуірге, 29</a:t>
            </a:r>
            <a:r>
              <a:rPr lang="ru-RU"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сәуірге</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err="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18366</TotalTime>
  <Words>600</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7926</cp:revision>
  <cp:lastPrinted>2021-07-01T03:56:27Z</cp:lastPrinted>
  <dcterms:created xsi:type="dcterms:W3CDTF">2018-03-27T06:03:00Z</dcterms:created>
  <dcterms:modified xsi:type="dcterms:W3CDTF">2026-04-27T07:16:49Z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