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varScale="1">
        <p:scale>
          <a:sx n="109" d="100"/>
          <a:sy n="109" d="100"/>
        </p:scale>
        <p:origin x="2112"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65225271"/>
              </p:ext>
            </p:extLst>
          </p:nvPr>
        </p:nvGraphicFramePr>
        <p:xfrm>
          <a:off x="307975" y="2443336"/>
          <a:ext cx="4465638" cy="4419600"/>
        </p:xfrm>
        <a:graphic>
          <a:graphicData uri="http://schemas.openxmlformats.org/drawingml/2006/table">
            <a:tbl>
              <a:tblPr/>
              <a:tblGrid>
                <a:gridCol w="4465638">
                  <a:extLst>
                    <a:ext uri="{9D8B030D-6E8A-4147-A177-3AD203B41FA5}">
                      <a16:colId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№117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27 сәуір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3" name="Прямоугольник 2"/>
          <p:cNvSpPr/>
          <p:nvPr/>
        </p:nvSpPr>
        <p:spPr>
          <a:xfrm>
            <a:off x="4875183" y="98643"/>
            <a:ext cx="4774656" cy="2085186"/>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a:latin typeface="Times New Roman" panose="02020603050405020304" pitchFamily="18" charset="0"/>
                <a:cs typeface="Times New Roman" panose="02020603050405020304" pitchFamily="18" charset="0"/>
              </a:rPr>
              <a:t>28 сәуірге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a:latin typeface="Times New Roman" pitchFamily="18" charset="0"/>
                <a:cs typeface="Times New Roman" pitchFamily="18" charset="0"/>
              </a:rPr>
              <a:t>27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28 сәуір</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Шығыстан, солтүстік-шығыстан жел соғады, күші 7-12 м/с. Ауа температурасы түнде 1-3, күндіз 17-19 градус 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29 сәуірге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28 сәуір</a:t>
            </a:r>
            <a:r>
              <a:rPr lang="kk-KZ"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29 </a:t>
            </a:r>
            <a:r>
              <a:rPr lang="kk-KZ" sz="1150" b="1" dirty="0">
                <a:latin typeface="Times New Roman" panose="02020603050405020304" pitchFamily="18" charset="0"/>
                <a:cs typeface="Times New Roman" panose="02020603050405020304" pitchFamily="18" charset="0"/>
              </a:rPr>
              <a:t>сәуір</a:t>
            </a:r>
            <a:r>
              <a:rPr lang="kk-KZ"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5-10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4-6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27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көтеріңкі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47687439"/>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val="3583770891"/>
                    </a:ext>
                  </a:extLst>
                </a:gridCol>
                <a:gridCol w="1403905">
                  <a:extLst>
                    <a:ext uri="{9D8B030D-6E8A-4147-A177-3AD203B41FA5}">
                      <a16:colId xmlns:a16="http://schemas.microsoft.com/office/drawing/2014/main" val="1276116030"/>
                    </a:ext>
                  </a:extLst>
                </a:gridCol>
                <a:gridCol w="1409411">
                  <a:extLst>
                    <a:ext uri="{9D8B030D-6E8A-4147-A177-3AD203B41FA5}">
                      <a16:colId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2.139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Майған А.Т./Т</a:t>
            </a:r>
            <a:r>
              <a:rPr lang="kk-KZ" altLang="ru-RU" sz="1200" b="1" i="1" dirty="0">
                <a:latin typeface="Times New Roman" panose="02020603050405020304" pitchFamily="18" charset="0"/>
                <a:cs typeface="Times New Roman" panose="02020603050405020304" pitchFamily="18" charset="0"/>
              </a:rPr>
              <a:t>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val="20000"/>
                    </a:ext>
                  </a:extLst>
                </a:gridCol>
                <a:gridCol w="2963596">
                  <a:extLst>
                    <a:ext uri="{9D8B030D-6E8A-4147-A177-3AD203B41FA5}">
                      <a16:colId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27494</TotalTime>
  <Words>644</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5275</cp:revision>
  <cp:lastPrinted>2021-07-01T07:38:07Z</cp:lastPrinted>
  <dcterms:created xsi:type="dcterms:W3CDTF">2018-03-27T06:03:00Z</dcterms:created>
  <dcterms:modified xsi:type="dcterms:W3CDTF">2026-04-27T08:33:24Z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