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43140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latin typeface="Times New Roman" panose="02020603050405020304" pitchFamily="18" charset="0"/>
                <a:cs typeface="Times New Roman" panose="02020603050405020304" pitchFamily="18" charset="0"/>
              </a:rPr>
              <a:t>28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27 сәуір сағ. 20-дан 28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аздаған</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kk-KZ" sz="1200" kern="900" dirty="0">
                <a:solidFill>
                  <a:srgbClr val="000000"/>
                </a:solidFill>
                <a:latin typeface="Times New Roman" panose="02020603050405020304" pitchFamily="18" charset="0"/>
                <a:ea typeface="Times New Roman" panose="02020603050405020304" pitchFamily="18" charset="0"/>
              </a:rPr>
              <a:t>. Оңтүстік-шығыстан 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a:solidFill>
                  <a:prstClr val="black"/>
                </a:solidFill>
                <a:latin typeface="Times New Roman" panose="02020603050405020304" pitchFamily="18" charset="0"/>
                <a:cs typeface="Times New Roman" panose="02020603050405020304" pitchFamily="18" charset="0"/>
              </a:rPr>
              <a:t> 17-19 </a:t>
            </a:r>
            <a:r>
              <a:rPr lang="ru-RU" sz="1200" dirty="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29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28 сәуір сағ. 20-дан 29 сәуір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Солтүстік-батыстан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811943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27 сәуір </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31368</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5689</cp:revision>
  <cp:lastPrinted>2021-07-01T07:38:07Z</cp:lastPrinted>
  <dcterms:created xsi:type="dcterms:W3CDTF">2018-03-27T06:03:00Z</dcterms:created>
  <dcterms:modified xsi:type="dcterms:W3CDTF">2026-04-27T07:40:13Z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