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3671000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сәуірге Т</a:t>
            </a:r>
            <a:r>
              <a:rPr lang="ru-RU" altLang="ru-RU" sz="1200" b="1" dirty="0" err="1">
                <a:latin typeface="Times New Roman" panose="02020603050405020304" pitchFamily="18" charset="0"/>
                <a:cs typeface="Times New Roman" panose="02020603050405020304" pitchFamily="18" charset="0"/>
              </a:rPr>
              <a:t>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Батыстан, солтүстік-батыстан жел соғады, түнде күші 7–12 м/с, күндіз  2–7 м/с. Ауа температурасы түнде 2–4 градус жылы, күндіз 13–15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1722" y="239429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27 сәуірге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күндіз</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2494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772416"/>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25617</TotalTime>
  <Words>634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5180</cp:revision>
  <cp:lastPrinted>2021-07-01T03:56:27Z</cp:lastPrinted>
  <dcterms:created xsi:type="dcterms:W3CDTF">2018-03-27T06:03:00Z</dcterms:created>
  <dcterms:modified xsi:type="dcterms:W3CDTF">2026-04-26T08:13:48Z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