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4374" y="100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412643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116</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948840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0,099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866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0,173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0,131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0,763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26 </a:t>
            </a:r>
            <a:r>
              <a:rPr lang="kk-KZ" altLang="ru-RU" sz="1100" b="1" dirty="0" smtClean="0">
                <a:latin typeface="Times New Roman" panose="02020603050405020304" pitchFamily="18" charset="0"/>
                <a:cs typeface="Times New Roman" panose="02020603050405020304" pitchFamily="18" charset="0"/>
              </a:rPr>
              <a:t>сәуір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27 </a:t>
            </a:r>
            <a:r>
              <a:rPr lang="kk-KZ" altLang="ru-RU" sz="1100" b="1" dirty="0" smtClean="0">
                <a:latin typeface="Times New Roman" panose="02020603050405020304" pitchFamily="18" charset="0"/>
                <a:cs typeface="Times New Roman" panose="02020603050405020304" pitchFamily="18" charset="0"/>
              </a:rPr>
              <a:t>сәуір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solidFill>
                  <a:srgbClr val="000000"/>
                </a:solidFill>
                <a:latin typeface="Times New Roman"/>
              </a:rPr>
              <a:t>К</a:t>
            </a:r>
            <a:r>
              <a:rPr lang="ru-RU" sz="1100" dirty="0" err="1" smtClean="0">
                <a:solidFill>
                  <a:srgbClr val="000000"/>
                </a:solidFill>
                <a:latin typeface="Times New Roman"/>
              </a:rPr>
              <a:t>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жаңбыр</a:t>
            </a:r>
            <a:r>
              <a:rPr lang="ru-RU" sz="1100" dirty="0">
                <a:solidFill>
                  <a:srgbClr val="000000"/>
                </a:solidFill>
                <a:latin typeface="Times New Roman"/>
              </a:rPr>
              <a:t>, </a:t>
            </a:r>
            <a:r>
              <a:rPr lang="ru-RU" sz="1100" dirty="0" err="1">
                <a:solidFill>
                  <a:srgbClr val="000000"/>
                </a:solidFill>
                <a:latin typeface="Times New Roman"/>
              </a:rPr>
              <a:t>найзағай</a:t>
            </a:r>
            <a:r>
              <a:rPr lang="ru-RU" sz="1100" dirty="0">
                <a:solidFill>
                  <a:srgbClr val="000000"/>
                </a:solidFill>
                <a:latin typeface="Times New Roman"/>
              </a:rPr>
              <a:t>, </a:t>
            </a:r>
            <a:r>
              <a:rPr lang="ru-RU" sz="1100" dirty="0" err="1">
                <a:solidFill>
                  <a:srgbClr val="000000"/>
                </a:solidFill>
                <a:latin typeface="Times New Roman"/>
              </a:rPr>
              <a:t>бұршақ</a:t>
            </a:r>
            <a:r>
              <a:rPr lang="ru-RU" sz="1100" dirty="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a:solidFill>
                  <a:srgbClr val="000000"/>
                </a:solidFill>
                <a:latin typeface="Times New Roman"/>
              </a:rPr>
              <a:t>батыстан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err="1">
                <a:solidFill>
                  <a:srgbClr val="000000"/>
                </a:solidFill>
                <a:latin typeface="Times New Roman"/>
              </a:rPr>
              <a:t>екпіні</a:t>
            </a:r>
            <a:r>
              <a:rPr lang="ru-RU" sz="1100" dirty="0">
                <a:solidFill>
                  <a:srgbClr val="000000"/>
                </a:solidFill>
                <a:latin typeface="Times New Roman"/>
              </a:rPr>
              <a:t> 15-20, </a:t>
            </a:r>
            <a:r>
              <a:rPr lang="ru-RU" sz="1100" dirty="0" err="1">
                <a:solidFill>
                  <a:srgbClr val="000000"/>
                </a:solidFill>
                <a:latin typeface="Times New Roman"/>
              </a:rPr>
              <a:t>кей</a:t>
            </a:r>
            <a:r>
              <a:rPr lang="ru-RU" sz="1100" dirty="0">
                <a:solidFill>
                  <a:srgbClr val="000000"/>
                </a:solidFill>
                <a:latin typeface="Times New Roman"/>
              </a:rPr>
              <a:t> </a:t>
            </a:r>
            <a:r>
              <a:rPr lang="ru-RU" sz="1100" dirty="0" err="1">
                <a:solidFill>
                  <a:srgbClr val="000000"/>
                </a:solidFill>
                <a:latin typeface="Times New Roman"/>
              </a:rPr>
              <a:t>уақыттарда</a:t>
            </a:r>
            <a:r>
              <a:rPr lang="ru-RU" sz="1100" dirty="0">
                <a:solidFill>
                  <a:srgbClr val="000000"/>
                </a:solidFill>
                <a:latin typeface="Times New Roman"/>
              </a:rPr>
              <a:t> 23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4-6, </a:t>
            </a:r>
            <a:r>
              <a:rPr lang="ru-RU" sz="1100" dirty="0" err="1">
                <a:solidFill>
                  <a:srgbClr val="000000"/>
                </a:solidFill>
                <a:latin typeface="Times New Roman"/>
              </a:rPr>
              <a:t>күндіз</a:t>
            </a:r>
            <a:r>
              <a:rPr lang="ru-RU" sz="1100" dirty="0">
                <a:solidFill>
                  <a:srgbClr val="000000"/>
                </a:solidFill>
                <a:latin typeface="Times New Roman"/>
              </a:rPr>
              <a:t> 17-19 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algn="just"/>
            <a:endParaRPr lang="ru-RU" sz="1100" dirty="0" smtClean="0">
              <a:solidFill>
                <a:srgbClr val="000000"/>
              </a:solidFill>
              <a:latin typeface="Times New Roman"/>
            </a:endParaRPr>
          </a:p>
          <a:p>
            <a:pPr lvl="0" algn="ctr"/>
            <a:r>
              <a:rPr lang="kk-KZ" sz="1100" b="1" dirty="0" smtClean="0">
                <a:solidFill>
                  <a:srgbClr val="000000"/>
                </a:solidFill>
                <a:latin typeface="Times New Roman" pitchFamily="18" charset="0"/>
                <a:cs typeface="Times New Roman" pitchFamily="18" charset="0"/>
                <a:sym typeface="+mn-ea"/>
              </a:rPr>
              <a:t>Түнде 28 </a:t>
            </a:r>
            <a:r>
              <a:rPr lang="kk-KZ" sz="1100" b="1" dirty="0" smtClean="0">
                <a:solidFill>
                  <a:srgbClr val="000000"/>
                </a:solidFill>
                <a:latin typeface="Times New Roman" pitchFamily="18" charset="0"/>
                <a:cs typeface="Times New Roman" pitchFamily="18" charset="0"/>
                <a:sym typeface="+mn-ea"/>
              </a:rPr>
              <a:t>сәуірге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a:solidFill>
                  <a:srgbClr val="000000"/>
                </a:solidFill>
                <a:latin typeface="Times New Roman"/>
              </a:rPr>
              <a:t>жауын-шашынсыз</a:t>
            </a:r>
            <a:r>
              <a:rPr lang="ru-RU" sz="1100" dirty="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a:solidFill>
                  <a:srgbClr val="000000"/>
                </a:solidFill>
                <a:latin typeface="Times New Roman"/>
              </a:rPr>
              <a:t>оңтүстік-батыстан</a:t>
            </a:r>
            <a:r>
              <a:rPr lang="ru-RU" sz="1100" dirty="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a:solidFill>
                  <a:srgbClr val="000000"/>
                </a:solidFill>
                <a:latin typeface="Times New Roman"/>
              </a:rPr>
              <a:t>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3</a:t>
            </a:r>
            <a:r>
              <a:rPr lang="ru-RU" sz="1100" dirty="0" smtClean="0">
                <a:solidFill>
                  <a:srgbClr val="000000"/>
                </a:solidFill>
                <a:latin typeface="Times New Roman"/>
              </a:rPr>
              <a:t>-5 </a:t>
            </a:r>
            <a:r>
              <a:rPr lang="ru-RU" sz="1100" dirty="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27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28 </a:t>
            </a:r>
            <a:r>
              <a:rPr lang="kk-KZ" sz="1100" b="1" dirty="0" smtClean="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41455</TotalTime>
  <Words>579</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7537</cp:revision>
  <cp:lastPrinted>2021-07-01T03:56:27Z</cp:lastPrinted>
  <dcterms:created xsi:type="dcterms:W3CDTF">2018-03-27T06:03:00Z</dcterms:created>
  <dcterms:modified xsi:type="dcterms:W3CDTF">2026-04-26T06:46:49Z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