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7033863"/>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26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26</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0676091"/>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097016" y="199941"/>
            <a:ext cx="4462909"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27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26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27</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күндіз 15-17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28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27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28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5-7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53022</TotalTime>
  <Words>596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7636</cp:revision>
  <cp:lastPrinted>2025-07-15T07:11:11Z</cp:lastPrinted>
  <dcterms:created xsi:type="dcterms:W3CDTF">2018-03-27T06:03:00Z</dcterms:created>
  <dcterms:modified xsi:type="dcterms:W3CDTF">2026-04-26T07:16:55Z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