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28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5882069"/>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№116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27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26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27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77800" algn="just"/>
            <a:r>
              <a:rPr lang="kk-KZ" altLang="ru-RU" sz="1200" dirty="0">
                <a:latin typeface="Times New Roman" panose="02020603050405020304" pitchFamily="18" charset="0"/>
                <a:cs typeface="Times New Roman" panose="02020603050405020304" pitchFamily="18" charset="0"/>
              </a:rPr>
              <a:t>Көшпелі бұлтты, жауын-шашынсыз. Түнде және таңертең тұман. Солтүстік-батыстан соғатын жел оңтүстік-шығысқа ауысады, күші         3–8 м/с. Ауа температурасы түнде 2–4 градус жылы, күндіз 17–19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28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27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indent="177800"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сәуірге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7804539"/>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РМ-10</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a:t>
                      </a:r>
                      <a:r>
                        <a:rPr lang="kk-KZ" sz="1000" dirty="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23800">
                <a:tc>
                  <a:txBody>
                    <a:bodyPr/>
                    <a:lstStyle/>
                    <a:p>
                      <a:r>
                        <a:rPr lang="ru-RU" sz="1000" b="0" dirty="0">
                          <a:solidFill>
                            <a:schemeClr val="tx1"/>
                          </a:solidFill>
                          <a:latin typeface="Times New Roman" panose="02020603050405020304" pitchFamily="18" charset="0"/>
                          <a:cs typeface="Times New Roman" panose="02020603050405020304" pitchFamily="18" charset="0"/>
                        </a:rPr>
                        <a:t>Азот </a:t>
                      </a:r>
                      <a:r>
                        <a:rPr lang="kk-KZ" sz="1000" kern="1200" dirty="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123800">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25857</TotalTime>
  <Words>583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5079</cp:revision>
  <cp:lastPrinted>2021-07-01T07:38:07Z</cp:lastPrinted>
  <dcterms:created xsi:type="dcterms:W3CDTF">2018-03-27T06:03:00Z</dcterms:created>
  <dcterms:modified xsi:type="dcterms:W3CDTF">2026-04-26T08:12:46Z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