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5162798"/>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dirty="0">
                          <a:solidFill>
                            <a:srgbClr val="002060"/>
                          </a:solidFill>
                          <a:latin typeface="Times New Roman" panose="02020603050405020304" pitchFamily="18" charset="0"/>
                          <a:cs typeface="Times New Roman" panose="02020603050405020304" pitchFamily="18" charset="0"/>
                        </a:rPr>
                        <a:t>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a:t>
                      </a:r>
                      <a:r>
                        <a:rPr lang="kk-KZ" altLang="zh-CN" sz="1200" b="1" i="1" baseline="0" dirty="0">
                          <a:solidFill>
                            <a:srgbClr val="002060"/>
                          </a:solidFill>
                          <a:latin typeface="Times New Roman" panose="02020603050405020304" pitchFamily="18" charset="0"/>
                          <a:cs typeface="Times New Roman" panose="02020603050405020304" pitchFamily="18" charset="0"/>
                        </a:rPr>
                        <a:t>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kk-KZ" altLang="ru-RU" sz="1200" b="1" dirty="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 </a:t>
            </a:r>
            <a:r>
              <a:rPr lang="ru-RU" altLang="ru-RU" sz="1200" b="1" dirty="0" err="1">
                <a:latin typeface="Times New Roman" panose="02020603050405020304" pitchFamily="18" charset="0"/>
                <a:cs typeface="Times New Roman" panose="02020603050405020304" pitchFamily="18" charset="0"/>
              </a:rPr>
              <a:t>сәуірдегі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2621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27 сәуірге ауа райы болжамы </a:t>
            </a:r>
          </a:p>
          <a:p>
            <a:pPr lvl="0" algn="ctr"/>
            <a:r>
              <a:rPr lang="en-US" altLang="ru-RU" sz="1100" b="1" dirty="0">
                <a:solidFill>
                  <a:srgbClr val="000000"/>
                </a:solidFill>
                <a:latin typeface="Times New Roman" panose="02020603050405020304" pitchFamily="18" charset="0"/>
                <a:cs typeface="Times New Roman" panose="02020603050405020304" pitchFamily="18" charset="0"/>
              </a:rPr>
              <a:t>2</a:t>
            </a:r>
            <a:r>
              <a:rPr lang="kk-KZ" altLang="ru-RU" sz="1100" b="1" dirty="0">
                <a:solidFill>
                  <a:srgbClr val="000000"/>
                </a:solidFill>
                <a:latin typeface="Times New Roman" panose="02020603050405020304" pitchFamily="18" charset="0"/>
                <a:cs typeface="Times New Roman" panose="02020603050405020304" pitchFamily="18" charset="0"/>
              </a:rPr>
              <a:t>6 сәуір сағ. </a:t>
            </a:r>
            <a:r>
              <a:rPr lang="ru-RU" altLang="ru-RU" sz="1100" b="1" dirty="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27 сәуір сағ. </a:t>
            </a:r>
            <a:r>
              <a:rPr lang="ru-RU" altLang="ru-RU" sz="1100" b="1" dirty="0">
                <a:solidFill>
                  <a:srgbClr val="000000"/>
                </a:solidFill>
                <a:latin typeface="Times New Roman" panose="02020603050405020304" pitchFamily="18" charset="0"/>
                <a:cs typeface="Times New Roman" panose="02020603050405020304" pitchFamily="18" charset="0"/>
              </a:rPr>
              <a:t>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indent="361950" algn="just"/>
            <a:r>
              <a:rPr lang="kk-KZ" sz="1200" dirty="0">
                <a:latin typeface="Times New Roman" panose="02020603050405020304" pitchFamily="18" charset="0"/>
                <a:cs typeface="Times New Roman" panose="02020603050405020304" pitchFamily="18" charset="0"/>
              </a:rPr>
              <a:t>Күн ашық. Жел шығыстан соғады, күші 7-12 м/с. Ауаның температурасы түнде 8-10, күндіз 22-24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Түнде 28 сәуірге ауа райы болжамы</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27 сәуір сағ. </a:t>
            </a:r>
            <a:r>
              <a:rPr lang="ru-RU" altLang="ru-RU" sz="1200" b="1" dirty="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28 сәуір сағ. </a:t>
            </a:r>
            <a:r>
              <a:rPr lang="ru-RU" altLang="ru-RU" sz="1200" b="1" dirty="0">
                <a:solidFill>
                  <a:srgbClr val="000000"/>
                </a:solidFill>
                <a:latin typeface="Times New Roman" panose="02020603050405020304" pitchFamily="18" charset="0"/>
                <a:cs typeface="Times New Roman" panose="02020603050405020304" pitchFamily="18" charset="0"/>
              </a:rPr>
              <a:t>08-ге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361950" algn="just"/>
            <a:r>
              <a:rPr lang="kk-KZ" sz="1200" dirty="0">
                <a:latin typeface="Times New Roman" panose="02020603050405020304" pitchFamily="18" charset="0"/>
                <a:cs typeface="Times New Roman" panose="02020603050405020304" pitchFamily="18" charset="0"/>
              </a:rPr>
              <a:t>Көшпелі бұлтты, жауын-шашынсыз. Жел солтүстік-шығыстан соғады, күші 9-14 м/с. Ауаның температурасы 10-12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сейілуіне</a:t>
            </a:r>
            <a:r>
              <a:rPr lang="ru-RU" sz="1200" b="1"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8364356"/>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40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48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733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339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3937111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3"/>
                        </a:rPr>
                        <a:t>omp_kzo@meteo.kz</a:t>
                      </a:r>
                      <a:br>
                        <a:rPr lang="ru-RU" altLang="x-none" sz="800" b="0" dirty="0">
                          <a:latin typeface="Times New Roman" panose="02020603050405020304" pitchFamily="18" charset="0"/>
                          <a:cs typeface="Times New Roman" panose="02020603050405020304" pitchFamily="18" charset="0"/>
                        </a:rPr>
                      </a:br>
                      <a:r>
                        <a:rPr lang="kk-KZ" altLang="x-none" sz="800" b="0">
                          <a:latin typeface="Times New Roman" panose="02020603050405020304" pitchFamily="18" charset="0"/>
                          <a:cs typeface="Times New Roman" panose="02020603050405020304" pitchFamily="18" charset="0"/>
                        </a:rPr>
                        <a:t>Тастаева</a:t>
                      </a:r>
                      <a:r>
                        <a:rPr lang="kk-KZ" altLang="x-none" sz="800" b="0" baseline="0">
                          <a:latin typeface="Times New Roman" panose="02020603050405020304" pitchFamily="18" charset="0"/>
                          <a:cs typeface="Times New Roman" panose="02020603050405020304" pitchFamily="18" charset="0"/>
                        </a:rPr>
                        <a:t> С</a:t>
                      </a:r>
                      <a:r>
                        <a:rPr lang="kk-KZ" altLang="x-none" sz="800" b="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17606</TotalTime>
  <Words>593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4260</cp:revision>
  <cp:lastPrinted>2021-07-01T07:38:07Z</cp:lastPrinted>
  <dcterms:created xsi:type="dcterms:W3CDTF">2018-03-27T06:03:00Z</dcterms:created>
  <dcterms:modified xsi:type="dcterms:W3CDTF">2026-04-26T07:40:17Z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