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2956814"/>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latin typeface="Times New Roman" panose="02020603050405020304" pitchFamily="18" charset="0"/>
                <a:cs typeface="Times New Roman" panose="02020603050405020304" pitchFamily="18" charset="0"/>
              </a:rPr>
              <a:t>27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Батыстан, солтүстік-батыстан жел соғады, түнде күші 7–12 м/с, күндіз 2–7 м/с. Ауа температурасы түнде 2–4 градус жылы, күндіз  13–15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27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177800"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және</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таңертең</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482392"/>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27 сәуірге түнде 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күндіз</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a:latin typeface="Times New Roman" panose="02020603050405020304" pitchFamily="18" charset="0"/>
                <a:cs typeface="Times New Roman" panose="02020603050405020304" pitchFamily="18" charset="0"/>
              </a:rPr>
              <a:t>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27503</TotalTime>
  <Words>669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5274</cp:revision>
  <cp:lastPrinted>2021-07-01T07:38:07Z</cp:lastPrinted>
  <dcterms:created xsi:type="dcterms:W3CDTF">2018-03-27T06:03:00Z</dcterms:created>
  <dcterms:modified xsi:type="dcterms:W3CDTF">2026-04-26T08:13:21Z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