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156401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№116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сәуірдегі</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466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27</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26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27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жаңбыр. Жел солтүстік-батыстан соғады, күші          7-12 м/с. Ауа температурасы түнде 8-10, күндіз 16-18 жылы болады.</a:t>
            </a:r>
            <a:endParaRPr lang="kk-KZ" sz="700" dirty="0">
              <a:solidFill>
                <a:prstClr val="black"/>
              </a:solidFill>
              <a:latin typeface="Times New Roman" pitchFamily="18" charset="0"/>
              <a:cs typeface="Times New Roman" pitchFamily="18" charset="0"/>
            </a:endParaRP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 altLang="ru-RU" sz="1200" b="1" dirty="0">
                <a:latin typeface="Times New Roman" pitchFamily="18" charset="0"/>
                <a:cs typeface="Times New Roman" pitchFamily="18" charset="0"/>
              </a:rPr>
              <a:t>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27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28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9629" y="351889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1897544"/>
              </p:ext>
            </p:extLst>
          </p:nvPr>
        </p:nvGraphicFramePr>
        <p:xfrm>
          <a:off x="5023567" y="423621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0,136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
        <p:nvSpPr>
          <p:cNvPr id="20" name="TextBox 13"/>
          <p:cNvSpPr txBox="1"/>
          <p:nvPr/>
        </p:nvSpPr>
        <p:spPr>
          <a:xfrm>
            <a:off x="5079628" y="228734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20569</TotalTime>
  <Words>596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4228</cp:revision>
  <cp:lastPrinted>2021-07-01T03:56:27Z</cp:lastPrinted>
  <dcterms:created xsi:type="dcterms:W3CDTF">2018-03-27T06:03:00Z</dcterms:created>
  <dcterms:modified xsi:type="dcterms:W3CDTF">2026-04-26T07:09:35Z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