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150"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77624285"/>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№11</a:t>
                      </a:r>
                      <a:r>
                        <a:rPr lang="" altLang="x-none" sz="1600" b="1" i="1" dirty="0">
                          <a:solidFill>
                            <a:srgbClr val="002060"/>
                          </a:solidFill>
                          <a:latin typeface="Times New Roman" panose="02020603050405020304" pitchFamily="18" charset="0"/>
                          <a:cs typeface="Times New Roman" panose="02020603050405020304" pitchFamily="18" charset="0"/>
                        </a:rPr>
                        <a:t>6</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a:t>
                      </a:r>
                      <a:r>
                        <a:rPr lang="" altLang="zh-CN" sz="1200" b="1" i="1" baseline="0"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52897865"/>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0667" y="3717032"/>
            <a:ext cx="4584129"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a:latin typeface="Times New Roman" panose="02020603050405020304" pitchFamily="18" charset="0"/>
                <a:cs typeface="Times New Roman" panose="02020603050405020304" pitchFamily="18" charset="0"/>
              </a:rPr>
              <a:t>26</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сәуірдег</a:t>
            </a:r>
            <a:r>
              <a:rPr lang="kk-KZ" altLang="ru-RU" sz="1200" b="1" dirty="0">
                <a:latin typeface="Times New Roman" panose="02020603050405020304" pitchFamily="18" charset="0"/>
                <a:cs typeface="Times New Roman" panose="02020603050405020304" pitchFamily="18" charset="0"/>
              </a:rPr>
              <a:t>і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123658"/>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 sz="1200" b="1" dirty="0">
                <a:latin typeface="Times New Roman" panose="02020603050405020304" pitchFamily="18" charset="0"/>
                <a:cs typeface="Times New Roman" panose="02020603050405020304" pitchFamily="18" charset="0"/>
              </a:rPr>
              <a:t>27</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сәуірге</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 altLang="ru-RU" sz="1200" b="1" dirty="0">
                <a:latin typeface="Times New Roman" pitchFamily="18" charset="0"/>
                <a:cs typeface="Times New Roman" pitchFamily="18" charset="0"/>
              </a:rPr>
              <a:t>26</a:t>
            </a:r>
            <a:r>
              <a:rPr lang="kk-KZ" altLang="ru-RU" sz="1200" b="1" dirty="0">
                <a:latin typeface="Times New Roman" pitchFamily="18" charset="0"/>
                <a:cs typeface="Times New Roman" pitchFamily="18" charset="0"/>
              </a:rPr>
              <a:t> сәуір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a:t>
            </a:r>
            <a:r>
              <a:rPr lang="" altLang="ru-RU" sz="1200" b="1" dirty="0">
                <a:latin typeface="Times New Roman" panose="02020603050405020304" pitchFamily="18" charset="0"/>
                <a:cs typeface="Times New Roman" panose="02020603050405020304" pitchFamily="18" charset="0"/>
              </a:rPr>
              <a:t>27</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сәуір</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77800" algn="just">
              <a:spcBef>
                <a:spcPts val="0"/>
              </a:spcBef>
              <a:defRPr/>
            </a:pPr>
            <a:r>
              <a:rPr lang="kk-KZ" sz="1200" dirty="0">
                <a:solidFill>
                  <a:prstClr val="black"/>
                </a:solidFill>
                <a:latin typeface="Times New Roman" pitchFamily="18" charset="0"/>
                <a:cs typeface="Times New Roman" pitchFamily="18" charset="0"/>
              </a:rPr>
              <a:t>   </a:t>
            </a:r>
            <a:r>
              <a:rPr lang="" sz="1200" dirty="0">
                <a:solidFill>
                  <a:prstClr val="black"/>
                </a:solidFill>
                <a:latin typeface="Times New Roman" pitchFamily="18" charset="0"/>
                <a:cs typeface="Times New Roman" pitchFamily="18" charset="0"/>
              </a:rPr>
              <a:t>К</a:t>
            </a:r>
            <a:r>
              <a:rPr lang="kk-KZ" sz="1200" dirty="0">
                <a:solidFill>
                  <a:prstClr val="black"/>
                </a:solidFill>
                <a:latin typeface="Times New Roman" pitchFamily="18" charset="0"/>
                <a:cs typeface="Times New Roman" pitchFamily="18" charset="0"/>
              </a:rPr>
              <a:t>ө</a:t>
            </a:r>
            <a:r>
              <a:rPr lang="" sz="1200" dirty="0">
                <a:solidFill>
                  <a:prstClr val="black"/>
                </a:solidFill>
                <a:latin typeface="Times New Roman" pitchFamily="18" charset="0"/>
                <a:cs typeface="Times New Roman" pitchFamily="18" charset="0"/>
              </a:rPr>
              <a:t>шпел</a:t>
            </a:r>
            <a:r>
              <a:rPr lang="kk-KZ" sz="1200" dirty="0">
                <a:solidFill>
                  <a:prstClr val="black"/>
                </a:solidFill>
                <a:latin typeface="Times New Roman" pitchFamily="18" charset="0"/>
                <a:cs typeface="Times New Roman" pitchFamily="18" charset="0"/>
              </a:rPr>
              <a:t>і</a:t>
            </a:r>
            <a:r>
              <a:rPr lang=""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бұлтты, түнде жаңбыр. Жел солтүстік-батыстан соғады, күші 5-10 м/с. Ауа температурасы түнде 8-10, күндіз 15-17 жылы болады.</a:t>
            </a:r>
            <a:endParaRPr lang="ru-RU" altLang="ru-RU" sz="1200" b="1" dirty="0">
              <a:latin typeface="Times New Roman" pitchFamily="18" charset="0"/>
              <a:cs typeface="Times New Roman" pitchFamily="18" charset="0"/>
            </a:endParaRPr>
          </a:p>
          <a:p>
            <a:pPr algn="ctr">
              <a:spcBef>
                <a:spcPts val="0"/>
              </a:spcBef>
              <a:defRPr/>
            </a:pPr>
            <a:endParaRPr lang="ru-RU" altLang="ru-RU" sz="12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a:t>
            </a:r>
            <a:r>
              <a:rPr lang="" altLang="ru-RU" sz="1200" b="1" dirty="0">
                <a:latin typeface="Times New Roman" pitchFamily="18" charset="0"/>
                <a:cs typeface="Times New Roman" pitchFamily="18" charset="0"/>
              </a:rPr>
              <a:t>28 с</a:t>
            </a:r>
            <a:r>
              <a:rPr lang="kk-KZ" altLang="ru-RU" sz="1200" b="1" dirty="0">
                <a:latin typeface="Times New Roman" pitchFamily="18" charset="0"/>
                <a:cs typeface="Times New Roman" pitchFamily="18" charset="0"/>
              </a:rPr>
              <a:t>әуірге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 sz="1200" b="1" dirty="0">
                <a:latin typeface="Times New Roman" panose="02020603050405020304" pitchFamily="18" charset="0"/>
                <a:cs typeface="Times New Roman" panose="02020603050405020304" pitchFamily="18" charset="0"/>
              </a:rPr>
              <a:t>27</a:t>
            </a:r>
            <a:r>
              <a:rPr lang="kk-KZ" sz="1200" b="1" dirty="0">
                <a:latin typeface="Times New Roman" panose="02020603050405020304" pitchFamily="18" charset="0"/>
                <a:cs typeface="Times New Roman" panose="02020603050405020304" pitchFamily="18" charset="0"/>
              </a:rPr>
              <a:t> 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a:t>
            </a:r>
            <a:r>
              <a:rPr lang="" sz="1200" b="1" dirty="0">
                <a:latin typeface="Times New Roman" panose="02020603050405020304" pitchFamily="18" charset="0"/>
                <a:cs typeface="Times New Roman" panose="02020603050405020304" pitchFamily="18" charset="0"/>
              </a:rPr>
              <a:t>28</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сәуір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266700"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солтүстік-батыстан соғады, күші 5-10 м/с. Ауа температурасы 2-4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2" name="TextBox 13"/>
          <p:cNvSpPr txBox="1"/>
          <p:nvPr/>
        </p:nvSpPr>
        <p:spPr>
          <a:xfrm>
            <a:off x="5016500" y="3470903"/>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67750562"/>
              </p:ext>
            </p:extLst>
          </p:nvPr>
        </p:nvGraphicFramePr>
        <p:xfrm>
          <a:off x="5029421" y="4195403"/>
          <a:ext cx="4671571" cy="212661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26315">
                  <a:extLst>
                    <a:ext uri="{9D8B030D-6E8A-4147-A177-3AD203B41FA5}">
                      <a16:colId xmlns:a16="http://schemas.microsoft.com/office/drawing/2014/main" val="2096923049"/>
                    </a:ext>
                  </a:extLst>
                </a:gridCol>
              </a:tblGrid>
              <a:tr h="14973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ШЖШм.б</a:t>
                      </a:r>
                      <a:r>
                        <a:rPr lang="ru-RU" sz="900" dirty="0">
                          <a:solidFill>
                            <a:schemeClr val="tx1"/>
                          </a:solidFill>
                          <a:latin typeface="Times New Roman" panose="02020603050405020304" pitchFamily="18" charset="0"/>
                          <a:cs typeface="Times New Roman" panose="02020603050405020304" pitchFamily="18" charset="0"/>
                        </a:rPr>
                        <a:t>.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320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0,639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3728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0,746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0,564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101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0,254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1,213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23" name="TextBox 13"/>
          <p:cNvSpPr txBox="1"/>
          <p:nvPr/>
        </p:nvSpPr>
        <p:spPr>
          <a:xfrm>
            <a:off x="5027353" y="222787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сейілуіне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lvl="0"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308324"/>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9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Н. Назарбаев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Егоров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О. Б</a:t>
            </a:r>
            <a:r>
              <a:rPr lang="kk-KZ" altLang="ru-RU" sz="1200" dirty="0">
                <a:solidFill>
                  <a:srgbClr val="000000"/>
                </a:solidFill>
                <a:latin typeface="Times New Roman" panose="02020603050405020304" pitchFamily="18" charset="0"/>
                <a:cs typeface="Times New Roman" panose="02020603050405020304" pitchFamily="18" charset="0"/>
              </a:rPr>
              <a:t>өкей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Лев Толстой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894060824"/>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0762" y="599127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 altLang="ru-RU" sz="1200" b="1" i="1" dirty="0">
                <a:solidFill>
                  <a:srgbClr val="000000"/>
                </a:solidFill>
                <a:latin typeface="Times New Roman" panose="02020603050405020304" pitchFamily="18" charset="0"/>
                <a:cs typeface="Times New Roman" panose="02020603050405020304" pitchFamily="18" charset="0"/>
              </a:rPr>
              <a:t>Жиембаева Д</a:t>
            </a:r>
            <a:r>
              <a:rPr lang="kk-KZ" altLang="ru-RU" sz="1200" b="1" i="1" dirty="0">
                <a:solidFill>
                  <a:srgbClr val="000000"/>
                </a:solidFill>
                <a:latin typeface="Times New Roman" panose="02020603050405020304" pitchFamily="18" charset="0"/>
                <a:cs typeface="Times New Roman" panose="02020603050405020304" pitchFamily="18" charset="0"/>
              </a:rPr>
              <a:t>.</a:t>
            </a:r>
            <a:r>
              <a:rPr lang="" altLang="ru-RU" sz="1200" b="1" i="1" dirty="0">
                <a:solidFill>
                  <a:srgbClr val="000000"/>
                </a:solidFill>
                <a:latin typeface="Times New Roman" panose="02020603050405020304" pitchFamily="18" charset="0"/>
                <a:cs typeface="Times New Roman" panose="02020603050405020304" pitchFamily="18" charset="0"/>
              </a:rPr>
              <a:t>А</a:t>
            </a:r>
            <a:r>
              <a:rPr lang="kk-KZ" altLang="ru-RU" sz="1200" b="1" i="1" dirty="0">
                <a:solidFill>
                  <a:srgbClr val="000000"/>
                </a:solidFill>
                <a:latin typeface="Times New Roman" panose="02020603050405020304" pitchFamily="18" charset="0"/>
                <a:cs typeface="Times New Roman" panose="02020603050405020304" pitchFamily="18" charset="0"/>
              </a:rPr>
              <a:t>. / Акылбаева М.М.</a:t>
            </a:r>
          </a:p>
        </p:txBody>
      </p:sp>
      <p:graphicFrame>
        <p:nvGraphicFramePr>
          <p:cNvPr id="20" name="Таблица 19"/>
          <p:cNvGraphicFramePr/>
          <p:nvPr>
            <p:extLst>
              <p:ext uri="{D42A27DB-BD31-4B8C-83A1-F6EECF244321}">
                <p14:modId xmlns:p14="http://schemas.microsoft.com/office/powerpoint/2010/main" val="493214948"/>
              </p:ext>
            </p:extLst>
          </p:nvPr>
        </p:nvGraphicFramePr>
        <p:xfrm>
          <a:off x="5332652" y="517138"/>
          <a:ext cx="4167505" cy="772416"/>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0,40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0,41 ≤ Р &lt; 0,89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0,90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24614</TotalTime>
  <Words>667</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4644</cp:revision>
  <cp:lastPrinted>2021-07-01T03:56:27Z</cp:lastPrinted>
  <dcterms:created xsi:type="dcterms:W3CDTF">2018-03-27T06:03:00Z</dcterms:created>
  <dcterms:modified xsi:type="dcterms:W3CDTF">2026-04-26T07:09:11Z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