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0182790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№116</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26</a:t>
            </a:r>
            <a:r>
              <a:rPr lang="kk-KZ" altLang="ru-RU" sz="1200" b="1">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891975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a:t>
                      </a: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3</a:t>
                      </a:r>
                      <a:r>
                        <a:rPr lang="ru-RU"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1544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p>
          <a:p>
            <a:pPr algn="ctr"/>
            <a:r>
              <a:rPr lang="ru-RU" altLang="ru-RU" sz="1200" dirty="0">
                <a:solidFill>
                  <a:srgbClr val="000000"/>
                </a:solidFill>
                <a:latin typeface="Times New Roman" panose="02020603050405020304" pitchFamily="18" charset="0"/>
                <a:cs typeface="Times New Roman" panose="02020603050405020304" pitchFamily="18" charset="0"/>
                <a:sym typeface="+mn-ea"/>
              </a:rPr>
              <a:t> </a:t>
            </a:r>
          </a:p>
          <a:p>
            <a:pPr indent="177800"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С</a:t>
            </a:r>
            <a:r>
              <a:rPr lang="kk-KZ" sz="1100" dirty="0">
                <a:latin typeface="Times New Roman" pitchFamily="18" charset="0"/>
                <a:cs typeface="Times New Roman" pitchFamily="18" charset="0"/>
              </a:rPr>
              <a:t>олтүстік-шығыстан жел соғады, күші 8-13, күндіз екпіні 15-20 м/с. Ауа температурасы түнде 11-13, күндіз                    25-27 градус жылы. </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дейін</a:t>
            </a:r>
          </a:p>
          <a:p>
            <a:pPr indent="182563" algn="ctr"/>
            <a:endParaRPr lang="en-US" altLang="ru-RU" sz="8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8-13 м/с. Ауа температурасы 12-14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./Әмірова </a:t>
            </a:r>
            <a:r>
              <a:rPr lang="ru-RU" sz="1200" b="1" i="1" dirty="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776657"/>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14308</TotalTime>
  <Words>616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4146</cp:revision>
  <cp:lastPrinted>2021-07-01T03:56:27Z</cp:lastPrinted>
  <dcterms:created xsi:type="dcterms:W3CDTF">2018-03-27T06:03:00Z</dcterms:created>
  <dcterms:modified xsi:type="dcterms:W3CDTF">2026-04-26T07:11:10Z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