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40781065"/>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0109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27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26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27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Батыстан, солтүстік-батыстан жел соғады, күші 9-14 м/с. </a:t>
            </a:r>
            <a:r>
              <a:rPr lang="ru-RU" sz="1200" dirty="0" err="1">
                <a:solidFill>
                  <a:prstClr val="black"/>
                </a:solidFill>
                <a:latin typeface="Times New Roman" panose="02020603050405020304" pitchFamily="18" charset="0"/>
                <a:cs typeface="Times New Roman" pitchFamily="18" charset="0"/>
              </a:rPr>
              <a:t>Ауа</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температурасы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түнде</a:t>
            </a:r>
            <a:r>
              <a:rPr lang="ru-RU" sz="1200" dirty="0">
                <a:solidFill>
                  <a:prstClr val="black"/>
                </a:solidFill>
                <a:latin typeface="Times New Roman" panose="02020603050405020304" pitchFamily="18" charset="0"/>
                <a:cs typeface="Times New Roman" pitchFamily="18" charset="0"/>
              </a:rPr>
              <a:t> 1-3, </a:t>
            </a:r>
            <a:r>
              <a:rPr lang="ru-RU" sz="1200" dirty="0" err="1">
                <a:solidFill>
                  <a:prstClr val="black"/>
                </a:solidFill>
                <a:latin typeface="Times New Roman" panose="02020603050405020304" pitchFamily="18" charset="0"/>
                <a:cs typeface="Times New Roman" pitchFamily="18" charset="0"/>
              </a:rPr>
              <a:t>күндіз</a:t>
            </a:r>
            <a:r>
              <a:rPr lang="ru-RU" sz="1200" dirty="0">
                <a:solidFill>
                  <a:prstClr val="black"/>
                </a:solidFill>
                <a:latin typeface="Times New Roman" panose="02020603050405020304" pitchFamily="18" charset="0"/>
                <a:cs typeface="Times New Roman" pitchFamily="18" charset="0"/>
              </a:rPr>
              <a:t>            14-16 градус </a:t>
            </a:r>
            <a:r>
              <a:rPr lang="ru-RU" sz="1200" dirty="0" err="1">
                <a:solidFill>
                  <a:prstClr val="black"/>
                </a:solidFill>
                <a:latin typeface="Times New Roman" panose="02020603050405020304" pitchFamily="18" charset="0"/>
                <a:cs typeface="Times New Roman" pitchFamily="18" charset="0"/>
              </a:rPr>
              <a:t>жылы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болады</a:t>
            </a:r>
            <a:r>
              <a:rPr lang="ru-RU" sz="1200" dirty="0">
                <a:solidFill>
                  <a:prstClr val="black"/>
                </a:solidFill>
                <a:latin typeface="Times New Roman" panose="02020603050405020304" pitchFamily="18" charset="0"/>
                <a:cs typeface="Times New Roman" pitchFamily="18" charset="0"/>
              </a:rPr>
              <a:t>.</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28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27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28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Онтүстік бағыттардан жел соғады, күші 2-7 м/с. Ауа температурасы 4-6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сәуірде</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885943217"/>
              </p:ext>
            </p:extLst>
          </p:nvPr>
        </p:nvGraphicFramePr>
        <p:xfrm>
          <a:off x="5053289" y="4116981"/>
          <a:ext cx="4572000" cy="2301600"/>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377714">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661187">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6673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673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73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673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673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0672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21825</TotalTime>
  <Words>574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4183</cp:revision>
  <cp:lastPrinted>2021-07-01T07:38:07Z</cp:lastPrinted>
  <dcterms:created xsi:type="dcterms:W3CDTF">2018-03-27T06:03:00Z</dcterms:created>
  <dcterms:modified xsi:type="dcterms:W3CDTF">2026-04-26T07:25:10Z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