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2325889"/>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27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smtClean="0">
                <a:solidFill>
                  <a:prstClr val="black"/>
                </a:solidFill>
                <a:latin typeface="Times New Roman" pitchFamily="18" charset="0"/>
                <a:cs typeface="Times New Roman" pitchFamily="18" charset="0"/>
              </a:rPr>
              <a:t>, күші 5-10, </a:t>
            </a:r>
            <a:r>
              <a:rPr lang="kk-KZ" sz="1200" dirty="0" smtClean="0">
                <a:solidFill>
                  <a:prstClr val="black"/>
                </a:solidFill>
                <a:latin typeface="Times New Roman" pitchFamily="18" charset="0"/>
                <a:cs typeface="Times New Roman" pitchFamily="18" charset="0"/>
              </a:rPr>
              <a:t>түнде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жылы </a:t>
            </a:r>
            <a:r>
              <a:rPr lang="kk-KZ" sz="1200" dirty="0">
                <a:solidFill>
                  <a:prstClr val="black"/>
                </a:solidFill>
                <a:latin typeface="Times New Roman" pitchFamily="18" charset="0"/>
                <a:cs typeface="Times New Roman" pitchFamily="18" charset="0"/>
              </a:rPr>
              <a:t>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60" y="33983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2939996"/>
              </p:ext>
            </p:extLst>
          </p:nvPr>
        </p:nvGraphicFramePr>
        <p:xfrm>
          <a:off x="4938309" y="4255683"/>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3" name="TextBox 13"/>
          <p:cNvSpPr txBox="1"/>
          <p:nvPr/>
        </p:nvSpPr>
        <p:spPr>
          <a:xfrm>
            <a:off x="4966227" y="245044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19990</TotalTime>
  <Words>564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4320</cp:revision>
  <cp:lastPrinted>2021-07-01T03:56:27Z</cp:lastPrinted>
  <dcterms:created xsi:type="dcterms:W3CDTF">2018-03-27T06:03:00Z</dcterms:created>
  <dcterms:modified xsi:type="dcterms:W3CDTF">2026-04-26T06:13:59Z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