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2" d="100"/>
          <a:sy n="92" d="100"/>
        </p:scale>
        <p:origin x="96"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70621391"/>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№116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8084949"/>
              </p:ext>
            </p:extLst>
          </p:nvPr>
        </p:nvGraphicFramePr>
        <p:xfrm>
          <a:off x="5072359" y="4391287"/>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5</a:t>
                      </a:r>
                      <a:r>
                        <a:rPr lang="ru-RU" sz="1100" b="0" i="0" u="none" strike="noStrike" dirty="0">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5</a:t>
                      </a:r>
                      <a:r>
                        <a:rPr lang="ru-RU" sz="1100" b="0" i="0" u="none" strike="noStrike" dirty="0">
                          <a:solidFill>
                            <a:srgbClr val="000000"/>
                          </a:solidFill>
                          <a:effectLst/>
                          <a:latin typeface="Calibri" panose="020F050202020403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26 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a:latin typeface="Times New Roman" panose="02020603050405020304" pitchFamily="18" charset="0"/>
                <a:cs typeface="Times New Roman" panose="02020603050405020304" pitchFamily="18" charset="0"/>
              </a:rPr>
              <a:t>27</a:t>
            </a:r>
            <a:r>
              <a:rPr lang="kk-KZ" altLang="ru-RU" sz="1100" b="1" dirty="0">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a:t>
            </a:r>
            <a:r>
              <a:rPr lang="ru-RU" sz="1100" b="1" dirty="0" err="1">
                <a:solidFill>
                  <a:srgbClr val="000000"/>
                </a:solidFill>
                <a:latin typeface="Times New Roman" panose="02020603050405020304" pitchFamily="18" charset="0"/>
                <a:cs typeface="Times New Roman" panose="02020603050405020304" pitchFamily="18" charset="0"/>
              </a:rPr>
              <a:t>ге</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26 сәуір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27</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10-12,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18-20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28 сәуір ауа-райы 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27 сәуір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28 сәуір</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a:t>
            </a:r>
            <a:r>
              <a:rPr lang="kk-KZ" sz="1100" dirty="0" smtClean="0">
                <a:solidFill>
                  <a:prstClr val="black"/>
                </a:solidFill>
                <a:latin typeface="Times New Roman" pitchFamily="18" charset="0"/>
                <a:cs typeface="Times New Roman" pitchFamily="18" charset="0"/>
              </a:rPr>
              <a:t>0-12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31639</TotalTime>
  <Words>561</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4283</cp:revision>
  <cp:lastPrinted>2021-07-01T07:38:07Z</cp:lastPrinted>
  <dcterms:created xsi:type="dcterms:W3CDTF">2018-03-27T06:03:00Z</dcterms:created>
  <dcterms:modified xsi:type="dcterms:W3CDTF">2026-04-26T07:14:08Z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