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27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kk-KZ" sz="1200" b="1" dirty="0">
                <a:latin typeface="Times New Roman" pitchFamily="18" charset="0"/>
                <a:ea typeface="Times New Roman KZ" pitchFamily="18" charset="0"/>
                <a:cs typeface="Times New Roman" pitchFamily="18" charset="0"/>
              </a:rPr>
              <a:t>26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27</a:t>
            </a:r>
            <a:r>
              <a:rPr lang="kk-KZ" altLang="ru-RU" sz="1200" b="1" dirty="0">
                <a:latin typeface="Times New Roman" pitchFamily="18" charset="0"/>
                <a:ea typeface="Times New Roman KZ" pitchFamily="18" charset="0"/>
                <a:cs typeface="Times New Roman" pitchFamily="18" charset="0"/>
              </a:rPr>
              <a:t>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indent="177800" algn="just"/>
            <a:r>
              <a:rPr lang="kk-KZ" sz="1200" dirty="0">
                <a:latin typeface="Times New Roman" pitchFamily="18" charset="0"/>
                <a:cs typeface="Times New Roman" pitchFamily="18" charset="0"/>
              </a:rPr>
              <a:t>Көшпелі бұлтты, жауын-шашынсыз. Солтүстік-бастыстан жел соғады, күші 5-10 м/с. Ауа температурасы түнде 10-12, күндіз            23-25 градус жылы.</a:t>
            </a:r>
          </a:p>
          <a:p>
            <a:endParaRPr lang="en-US"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28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27 сәуір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28 </a:t>
            </a:r>
            <a:r>
              <a:rPr lang="ru-RU" sz="1200" b="1" dirty="0" err="1">
                <a:latin typeface="Times New Roman" pitchFamily="18" charset="0"/>
                <a:ea typeface="Times New Roman KZ" pitchFamily="18" charset="0"/>
                <a:cs typeface="Times New Roman"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indent="177800"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Солтүстік-шығыстан жел соғады, күші 5-10 м/с. Ауа температурасы 9-11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77800"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1875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0.482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22624</TotalTime>
  <Words>553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5810</cp:revision>
  <cp:lastPrinted>2021-07-01T03:56:27Z</cp:lastPrinted>
  <dcterms:created xsi:type="dcterms:W3CDTF">2018-03-27T06:03:00Z</dcterms:created>
  <dcterms:modified xsi:type="dcterms:W3CDTF">2026-04-26T07:14:27Z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