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480263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№72</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6</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 сәуірге  </a:t>
            </a:r>
            <a:r>
              <a:rPr lang="ru-RU" altLang="ru-RU" sz="1200" b="1" dirty="0" err="1">
                <a:latin typeface="Times New Roman" panose="02020603050405020304" pitchFamily="18" charset="0"/>
                <a:cs typeface="Times New Roman" panose="02020603050405020304" pitchFamily="18" charset="0"/>
              </a:rPr>
              <a:t>Түркістан 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0869001"/>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2,312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6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Түркістан 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6 сәуірден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 сәуірге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a:latin typeface="Times New Roman" pitchFamily="18" charset="0"/>
                <a:cs typeface="Times New Roman" pitchFamily="18" charset="0"/>
              </a:rPr>
              <a:t>      Көшпелі бұлтты, жауын-шашынсыз</a:t>
            </a:r>
            <a:r>
              <a:rPr lang="uz-Cyrl-UZ" sz="1100" dirty="0">
                <a:latin typeface="Times New Roman" pitchFamily="18" charset="0"/>
                <a:cs typeface="Times New Roman" pitchFamily="18" charset="0"/>
              </a:rPr>
              <a:t>. С</a:t>
            </a:r>
            <a:r>
              <a:rPr lang="kk-KZ" sz="1100" dirty="0">
                <a:latin typeface="Times New Roman" pitchFamily="18" charset="0"/>
                <a:cs typeface="Times New Roman" pitchFamily="18" charset="0"/>
              </a:rPr>
              <a:t>олтүстік-шығыстан жел соғады, күші 8-13,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11-13, </a:t>
            </a:r>
            <a:r>
              <a:rPr lang="kk-KZ" sz="1100">
                <a:latin typeface="Times New Roman" pitchFamily="18" charset="0"/>
                <a:cs typeface="Times New Roman" pitchFamily="18" charset="0"/>
              </a:rPr>
              <a:t>күндіз                      25-27 </a:t>
            </a:r>
            <a:r>
              <a:rPr lang="kk-KZ" sz="1100" dirty="0">
                <a:latin typeface="Times New Roman" pitchFamily="18" charset="0"/>
                <a:cs typeface="Times New Roman" pitchFamily="18" charset="0"/>
              </a:rPr>
              <a:t>градус жылы.  </a:t>
            </a:r>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  </a:t>
            </a:r>
          </a:p>
          <a:p>
            <a:pPr indent="182563" algn="ctr"/>
            <a:r>
              <a:rPr lang="kk-KZ" altLang="ru-RU" sz="1200" b="1" dirty="0">
                <a:latin typeface="Times New Roman" pitchFamily="18" charset="0"/>
                <a:cs typeface="Times New Roman" pitchFamily="18" charset="0"/>
              </a:rPr>
              <a:t>Түнде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7 сәуірден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8</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сәуірге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a:t>
            </a:r>
            <a:r>
              <a:rPr lang="uz-Cyrl-UZ" sz="1100" dirty="0">
                <a:latin typeface="Times New Roman" pitchFamily="18" charset="0"/>
                <a:cs typeface="Times New Roman" pitchFamily="18" charset="0"/>
              </a:rPr>
              <a:t>. С</a:t>
            </a:r>
            <a:r>
              <a:rPr lang="kk-KZ" sz="1100" dirty="0">
                <a:latin typeface="Times New Roman" pitchFamily="18" charset="0"/>
                <a:cs typeface="Times New Roman" pitchFamily="18" charset="0"/>
              </a:rPr>
              <a:t>олтүстік-шығыстан жел соғады, күші 8-13, екпіні 15-20 м/с. Ауа температурасы 12-14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a:latin typeface="Times New Roman" panose="02020603050405020304" pitchFamily="18" charset="0"/>
                <a:cs typeface="Times New Roman" panose="02020603050405020304" pitchFamily="18" charset="0"/>
              </a:rPr>
              <a:t>Алаша Байтақ жырау көшесі, Оралман ауданы</a:t>
            </a:r>
          </a:p>
          <a:p>
            <a:r>
              <a:rPr lang="ru-RU" altLang="ru-RU" sz="1200" dirty="0">
                <a:solidFill>
                  <a:srgbClr val="000000"/>
                </a:solidFill>
                <a:latin typeface="Times New Roman" panose="02020603050405020304" pitchFamily="18" charset="0"/>
                <a:cs typeface="Times New Roman" panose="02020603050405020304" pitchFamily="18" charset="0"/>
              </a:rPr>
              <a:t>№ 2 – </a:t>
            </a:r>
            <a:r>
              <a:rPr lang="kk-KZ" sz="1200" dirty="0">
                <a:latin typeface="Times New Roman" panose="02020603050405020304" pitchFamily="18" charset="0"/>
                <a:cs typeface="Times New Roman" panose="02020603050405020304" pitchFamily="18" charset="0"/>
              </a:rPr>
              <a:t>Қала орталығы, Б. Саттарханов даңғылы</a:t>
            </a:r>
          </a:p>
          <a:p>
            <a:r>
              <a:rPr lang="ru-RU" altLang="ru-RU" sz="1200" dirty="0">
                <a:solidFill>
                  <a:srgbClr val="000000"/>
                </a:solidFill>
                <a:latin typeface="Times New Roman" panose="02020603050405020304" pitchFamily="18" charset="0"/>
                <a:cs typeface="Times New Roman" panose="02020603050405020304" pitchFamily="18" charset="0"/>
              </a:rPr>
              <a:t>№ 3 – </a:t>
            </a:r>
            <a:r>
              <a:rPr lang="kk-KZ" sz="1200" dirty="0">
                <a:latin typeface="Times New Roman" panose="02020603050405020304" pitchFamily="18" charset="0"/>
                <a:cs typeface="Times New Roman" panose="02020603050405020304" pitchFamily="18" charset="0"/>
              </a:rPr>
              <a:t>А. Сандыбай  к., 58В</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Бекзат ш.а.</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Е</a:t>
            </a:r>
            <a:r>
              <a:rPr lang="ru-RU" sz="1200" b="1" i="1" dirty="0" err="1">
                <a:latin typeface="Times New Roman" panose="02020603050405020304" pitchFamily="18" charset="0"/>
                <a:cs typeface="Times New Roman" panose="02020603050405020304" pitchFamily="18" charset="0"/>
              </a:rPr>
              <a:t>./Әмірова </a:t>
            </a:r>
            <a:r>
              <a:rPr lang="ru-RU" sz="1200" b="1" i="1" dirty="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089784496"/>
              </p:ext>
            </p:extLst>
          </p:nvPr>
        </p:nvGraphicFramePr>
        <p:xfrm>
          <a:off x="5214432" y="557615"/>
          <a:ext cx="4167505" cy="621653"/>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14303</TotalTime>
  <Words>592</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4151</cp:revision>
  <cp:lastPrinted>2021-07-01T03:56:27Z</cp:lastPrinted>
  <dcterms:created xsi:type="dcterms:W3CDTF">2018-03-27T06:03:00Z</dcterms:created>
  <dcterms:modified xsi:type="dcterms:W3CDTF">2026-04-26T07:01:31Z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