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8" d="100"/>
          <a:sy n="108" d="100"/>
        </p:scale>
        <p:origin x="42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5716263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a:t>
                      </a:r>
                      <a:r>
                        <a:rPr lang=""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a:t>
                      </a:r>
                      <a:r>
                        <a:rPr lang="" altLang="zh-CN" sz="1200" b="1" i="1" baseline="0"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717032"/>
            <a:ext cx="4584129"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24</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сәуірдег</a:t>
            </a:r>
            <a:r>
              <a:rPr lang="kk-KZ" altLang="ru-RU" sz="1200" b="1" dirty="0" smtClean="0">
                <a:latin typeface="Times New Roman" panose="02020603050405020304" pitchFamily="18" charset="0"/>
                <a:cs typeface="Times New Roman" panose="02020603050405020304" pitchFamily="18" charset="0"/>
              </a:rPr>
              <a:t>і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12365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sz="1200" b="1" dirty="0" smtClean="0">
                <a:latin typeface="Times New Roman" panose="02020603050405020304" pitchFamily="18" charset="0"/>
                <a:cs typeface="Times New Roman" panose="02020603050405020304" pitchFamily="18" charset="0"/>
              </a:rPr>
              <a:t>25</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сәуірге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24</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a:t>
            </a:r>
            <a:r>
              <a:rPr lang="" altLang="ru-RU" sz="1200" b="1" dirty="0" smtClean="0">
                <a:latin typeface="Times New Roman" panose="02020603050405020304" pitchFamily="18" charset="0"/>
                <a:cs typeface="Times New Roman" panose="02020603050405020304" pitchFamily="18" charset="0"/>
              </a:rPr>
              <a:t>25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Аздаған</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Оңтүстік-шығыстан соғатын жел солтүстік-батысқа ауысады,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2-7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4-6,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20</a:t>
            </a:r>
            <a:r>
              <a:rPr lang="kk-KZ" sz="1200" dirty="0" smtClean="0">
                <a:solidFill>
                  <a:prstClr val="black"/>
                </a:solidFill>
                <a:latin typeface="Times New Roman" pitchFamily="18" charset="0"/>
                <a:cs typeface="Times New Roman" pitchFamily="18" charset="0"/>
              </a:rPr>
              <a:t>-22 </a:t>
            </a:r>
            <a:r>
              <a:rPr lang="kk-KZ" sz="1200" dirty="0" smtClean="0">
                <a:solidFill>
                  <a:prstClr val="black"/>
                </a:solidFill>
                <a:latin typeface="Times New Roman" pitchFamily="18" charset="0"/>
                <a:cs typeface="Times New Roman" pitchFamily="18" charset="0"/>
              </a:rPr>
              <a:t>жылы болады.</a:t>
            </a:r>
            <a:endParaRPr lang="ru-RU" altLang="ru-RU" sz="1200" b="1" dirty="0" smtClean="0">
              <a:latin typeface="Times New Roman" pitchFamily="18" charset="0"/>
              <a:cs typeface="Times New Roman" pitchFamily="18" charset="0"/>
            </a:endParaRPr>
          </a:p>
          <a:p>
            <a:pPr algn="ctr">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err="1" smtClean="0">
                <a:latin typeface="Times New Roman" pitchFamily="18" charset="0"/>
                <a:cs typeface="Times New Roman" pitchFamily="18" charset="0"/>
              </a:rPr>
              <a:t>Түнде</a:t>
            </a:r>
            <a:r>
              <a:rPr lang="ru-RU" altLang="ru-RU" sz="1200" b="1" dirty="0" smtClean="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26 </a:t>
            </a:r>
            <a:r>
              <a:rPr lang="" altLang="ru-RU" sz="1200" b="1" dirty="0">
                <a:latin typeface="Times New Roman" pitchFamily="18" charset="0"/>
                <a:cs typeface="Times New Roman" pitchFamily="18" charset="0"/>
              </a:rPr>
              <a:t>с</a:t>
            </a:r>
            <a:r>
              <a:rPr lang="kk-KZ" altLang="ru-RU" sz="1200" b="1" dirty="0">
                <a:latin typeface="Times New Roman" pitchFamily="18" charset="0"/>
                <a:cs typeface="Times New Roman" pitchFamily="18" charset="0"/>
              </a:rPr>
              <a:t>әуірге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 sz="1200" b="1" dirty="0" smtClean="0">
                <a:latin typeface="Times New Roman" panose="02020603050405020304" pitchFamily="18" charset="0"/>
                <a:cs typeface="Times New Roman" panose="02020603050405020304" pitchFamily="18" charset="0"/>
              </a:rPr>
              <a:t>25</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a:t>
            </a:r>
            <a:r>
              <a:rPr lang="" sz="1200" b="1" dirty="0" smtClean="0">
                <a:latin typeface="Times New Roman" panose="02020603050405020304" pitchFamily="18" charset="0"/>
                <a:cs typeface="Times New Roman" panose="02020603050405020304" pitchFamily="18" charset="0"/>
              </a:rPr>
              <a:t>26</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spcBef>
                <a:spcPts val="0"/>
              </a:spcBef>
              <a:defRPr/>
            </a:pP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оңтүстік-шығыстан соғады, күші </a:t>
            </a:r>
            <a:r>
              <a:rPr lang="kk-KZ" sz="1200" dirty="0" smtClean="0">
                <a:solidFill>
                  <a:prstClr val="black"/>
                </a:solidFill>
                <a:latin typeface="Times New Roman" pitchFamily="18" charset="0"/>
                <a:cs typeface="Times New Roman" pitchFamily="18" charset="0"/>
              </a:rPr>
              <a:t>4-9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6-8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33957" y="330288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953786"/>
              </p:ext>
            </p:extLst>
          </p:nvPr>
        </p:nvGraphicFramePr>
        <p:xfrm>
          <a:off x="5033957" y="4221088"/>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14973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0,011</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0,184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168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0,838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0,009</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20" name="TextBox 13"/>
          <p:cNvSpPr txBox="1"/>
          <p:nvPr/>
        </p:nvSpPr>
        <p:spPr>
          <a:xfrm>
            <a:off x="5033957" y="238402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a:solidFill>
                  <a:schemeClr val="tx1"/>
                </a:solidFill>
                <a:latin typeface="Times New Roman" panose="02020603050405020304" pitchFamily="18" charset="0"/>
                <a:cs typeface="Times New Roman" panose="02020603050405020304" pitchFamily="18" charset="0"/>
              </a:rPr>
              <a:t>көтеріңкі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 altLang="ru-RU" sz="1200" b="1" i="1" dirty="0" smtClean="0">
                <a:solidFill>
                  <a:srgbClr val="000000"/>
                </a:solidFill>
                <a:latin typeface="Times New Roman" panose="02020603050405020304" pitchFamily="18" charset="0"/>
                <a:cs typeface="Times New Roman" panose="02020603050405020304" pitchFamily="18" charset="0"/>
              </a:rPr>
              <a:t>Бухтоярова Л</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 altLang="ru-RU" sz="1200" b="1" i="1" dirty="0" smtClean="0">
                <a:solidFill>
                  <a:srgbClr val="000000"/>
                </a:solidFill>
                <a:latin typeface="Times New Roman" panose="02020603050405020304" pitchFamily="18" charset="0"/>
                <a:cs typeface="Times New Roman" panose="02020603050405020304" pitchFamily="18" charset="0"/>
              </a:rPr>
              <a:t>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24581</TotalTime>
  <Words>629</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4638</cp:revision>
  <cp:lastPrinted>2021-07-01T03:56:27Z</cp:lastPrinted>
  <dcterms:created xsi:type="dcterms:W3CDTF">2018-03-27T06:03:00Z</dcterms:created>
  <dcterms:modified xsi:type="dcterms:W3CDTF">2026-04-24T07:25:45Z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