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96"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36270"/>
              </p:ext>
            </p:extLst>
          </p:nvPr>
        </p:nvGraphicFramePr>
        <p:xfrm>
          <a:off x="344488" y="2141593"/>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114</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3066513"/>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59201911"/>
              </p:ext>
            </p:extLst>
          </p:nvPr>
        </p:nvGraphicFramePr>
        <p:xfrm>
          <a:off x="5045588" y="486401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285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057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513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83873" y="4326401"/>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25</a:t>
            </a:r>
            <a:r>
              <a:rPr lang="kk-KZ"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a:t>
            </a:r>
            <a:r>
              <a:rPr lang="kk-KZ" altLang="ru-RU" sz="1100" b="1" dirty="0" smtClean="0">
                <a:latin typeface="Times New Roman" panose="02020603050405020304" pitchFamily="18" charset="0"/>
                <a:cs typeface="Times New Roman" panose="02020603050405020304" pitchFamily="18" charset="0"/>
              </a:rPr>
              <a:t>ауа райы </a:t>
            </a:r>
            <a:r>
              <a:rPr lang="kk-KZ" altLang="ru-RU" sz="1100" b="1" dirty="0">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 найзағай</a:t>
            </a:r>
            <a:r>
              <a:rPr lang="kk-KZ" sz="1100" dirty="0" smtClean="0">
                <a:solidFill>
                  <a:prstClr val="black"/>
                </a:solidFill>
                <a:latin typeface="Times New Roman" pitchFamily="18" charset="0"/>
                <a:cs typeface="Times New Roman" pitchFamily="18" charset="0"/>
              </a:rPr>
              <a:t>. Түнде тұман. Жел солтүстік-батыс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a:solidFill>
                  <a:srgbClr val="000000"/>
                </a:solidFill>
                <a:latin typeface="Times New Roman" panose="02020603050405020304" pitchFamily="18" charset="0"/>
                <a:cs typeface="Times New Roman" panose="02020603050405020304" pitchFamily="18" charset="0"/>
                <a:sym typeface="+mn-ea"/>
              </a:rPr>
              <a:t>, күші 9-14, күндіз екпіні </a:t>
            </a:r>
            <a:r>
              <a:rPr lang="kk-KZ" sz="1100" dirty="0" smtClean="0">
                <a:solidFill>
                  <a:srgbClr val="000000"/>
                </a:solidFill>
                <a:latin typeface="Times New Roman" panose="02020603050405020304" pitchFamily="18" charset="0"/>
                <a:cs typeface="Times New Roman" panose="02020603050405020304" pitchFamily="18" charset="0"/>
                <a:sym typeface="+mn-ea"/>
              </a:rPr>
              <a:t>15-20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күндіз 13-15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kk-KZ" sz="1100" b="1" dirty="0" smtClean="0">
                <a:solidFill>
                  <a:srgbClr val="000000"/>
                </a:solidFill>
                <a:latin typeface="Times New Roman" panose="02020603050405020304" pitchFamily="18" charset="0"/>
                <a:cs typeface="Times New Roman" panose="02020603050405020304" pitchFamily="18" charset="0"/>
              </a:rPr>
              <a:t>ауа райы </a:t>
            </a:r>
            <a:r>
              <a:rPr lang="kk-KZ" sz="1100" b="1" dirty="0">
                <a:solidFill>
                  <a:srgbClr val="000000"/>
                </a:solidFill>
                <a:latin typeface="Times New Roman" panose="02020603050405020304" pitchFamily="18" charset="0"/>
                <a:cs typeface="Times New Roman" panose="02020603050405020304" pitchFamily="18" charset="0"/>
              </a:rPr>
              <a:t>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25</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5-7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43782" y="402681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31745</TotalTime>
  <Words>568</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4290</cp:revision>
  <cp:lastPrinted>2021-07-01T07:38:07Z</cp:lastPrinted>
  <dcterms:created xsi:type="dcterms:W3CDTF">2018-03-27T06:03:00Z</dcterms:created>
  <dcterms:modified xsi:type="dcterms:W3CDTF">2026-04-24T06:58:48Z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