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119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24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0034457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24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25</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түнде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күндіз жаңбыр, найзағай, бұршақ, дауыл. Оңтүстік-шығыстан соғатын жел, оңтүстік-батысқа ауысады, </a:t>
            </a:r>
            <a:r>
              <a:rPr lang="kk-KZ" sz="1100" dirty="0">
                <a:latin typeface="Times New Roman" pitchFamily="18" charset="0"/>
                <a:cs typeface="Times New Roman" pitchFamily="18" charset="0"/>
              </a:rPr>
              <a:t>күші 15-20, </a:t>
            </a:r>
            <a:r>
              <a:rPr lang="kk-KZ" sz="1100" dirty="0" smtClean="0">
                <a:latin typeface="Times New Roman" pitchFamily="18" charset="0"/>
                <a:cs typeface="Times New Roman" pitchFamily="18" charset="0"/>
              </a:rPr>
              <a:t>күндіз екпіні 23-28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Батыстан, </a:t>
            </a:r>
            <a:r>
              <a:rPr lang="kk-KZ" sz="1100" dirty="0" smtClean="0">
                <a:latin typeface="Times New Roman" pitchFamily="18" charset="0"/>
                <a:ea typeface="Calibri" pitchFamily="34" charset="0"/>
                <a:cs typeface="Times New Roman" pitchFamily="18" charset="0"/>
              </a:rPr>
              <a:t>о</a:t>
            </a:r>
            <a:r>
              <a:rPr lang="kk-KZ" sz="1100" dirty="0" smtClean="0">
                <a:latin typeface="Times New Roman" pitchFamily="18" charset="0"/>
                <a:ea typeface="Calibri" pitchFamily="34" charset="0"/>
                <a:cs typeface="Times New Roman" pitchFamily="18" charset="0"/>
              </a:rPr>
              <a:t>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25</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kk-KZ" sz="1100" dirty="0" smtClean="0">
                <a:solidFill>
                  <a:schemeClr val="tx1"/>
                </a:solidFill>
                <a:latin typeface="Times New Roman" pitchFamily="18" charset="0"/>
                <a:cs typeface="Times New Roman" pitchFamily="18" charset="0"/>
              </a:rPr>
              <a:t>26</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18355</TotalTime>
  <Words>572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7913</cp:revision>
  <cp:lastPrinted>2021-07-01T03:56:27Z</cp:lastPrinted>
  <dcterms:created xsi:type="dcterms:W3CDTF">2018-03-27T06:03:00Z</dcterms:created>
  <dcterms:modified xsi:type="dcterms:W3CDTF">2026-04-24T08:27:53Z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