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8" d="100"/>
          <a:sy n="108" d="100"/>
        </p:scale>
        <p:origin x="42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79148892"/>
              </p:ext>
            </p:extLst>
          </p:nvPr>
        </p:nvGraphicFramePr>
        <p:xfrm>
          <a:off x="307975" y="2515344"/>
          <a:ext cx="4465638" cy="228180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a:t>
                      </a:r>
                      <a:r>
                        <a:rPr lang=""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15988657"/>
              </p:ext>
            </p:extLst>
          </p:nvPr>
        </p:nvGraphicFramePr>
        <p:xfrm>
          <a:off x="5015347" y="6246654"/>
          <a:ext cx="4789072" cy="320040"/>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58079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сәуірдегі</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sz="1200" b="1" dirty="0" smtClean="0">
                <a:latin typeface="Times New Roman" panose="02020603050405020304" pitchFamily="18" charset="0"/>
                <a:cs typeface="Times New Roman" panose="02020603050405020304" pitchFamily="18" charset="0"/>
              </a:rPr>
              <a:t>25</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сәуірге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Аздаған бұлтты, жауын-шашынсыз. Оңтүстік-шығыстан соғатын жел солтүстік-батысқа ауысады, күші 2-7 м/с. Ауа температурасы түнде 4-6, күндіз 20-22 жылы болады.</a:t>
            </a:r>
            <a:endParaRPr lang="ru-RU" altLang="ru-RU" sz="1200" b="1" dirty="0">
              <a:latin typeface="Times New Roman" pitchFamily="18" charset="0"/>
              <a:cs typeface="Times New Roman" pitchFamily="18" charset="0"/>
            </a:endParaRP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 altLang="ru-RU" sz="1200" b="1" dirty="0">
                <a:latin typeface="Times New Roman" pitchFamily="18" charset="0"/>
                <a:cs typeface="Times New Roman" pitchFamily="18" charset="0"/>
              </a:rPr>
              <a:t>26 с</a:t>
            </a:r>
            <a:r>
              <a:rPr lang="kk-KZ" altLang="ru-RU" sz="1200" b="1" dirty="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 sz="1200" b="1" dirty="0">
                <a:latin typeface="Times New Roman" panose="02020603050405020304" pitchFamily="18" charset="0"/>
                <a:cs typeface="Times New Roman" panose="02020603050405020304" pitchFamily="18" charset="0"/>
              </a:rPr>
              <a:t>25</a:t>
            </a:r>
            <a:r>
              <a:rPr lang="kk-KZ" sz="1200" b="1" dirty="0">
                <a:latin typeface="Times New Roman" panose="02020603050405020304" pitchFamily="18" charset="0"/>
                <a:cs typeface="Times New Roman" panose="02020603050405020304" pitchFamily="18" charset="0"/>
              </a:rPr>
              <a:t>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 sz="1200" b="1" dirty="0">
                <a:latin typeface="Times New Roman" panose="02020603050405020304" pitchFamily="18" charset="0"/>
                <a:cs typeface="Times New Roman" panose="02020603050405020304" pitchFamily="18" charset="0"/>
              </a:rPr>
              <a:t>26</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4-9 м/с. 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38625"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67682525"/>
              </p:ext>
            </p:extLst>
          </p:nvPr>
        </p:nvGraphicFramePr>
        <p:xfrm>
          <a:off x="5018548" y="4105036"/>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 xmlns:a16="http://schemas.microsoft.com/office/drawing/2014/main" val="3583770891"/>
                    </a:ext>
                  </a:extLst>
                </a:gridCol>
                <a:gridCol w="1429718">
                  <a:extLst>
                    <a:ext uri="{9D8B030D-6E8A-4147-A177-3AD203B41FA5}">
                      <a16:colId xmlns="" xmlns:a16="http://schemas.microsoft.com/office/drawing/2014/main" val="1276116030"/>
                    </a:ext>
                  </a:extLst>
                </a:gridCol>
                <a:gridCol w="1521262">
                  <a:extLst>
                    <a:ext uri="{9D8B030D-6E8A-4147-A177-3AD203B41FA5}">
                      <a16:colId xmlns=""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43300253"/>
                  </a:ext>
                </a:extLst>
              </a:tr>
            </a:tbl>
          </a:graphicData>
        </a:graphic>
      </p:graphicFrame>
      <p:sp>
        <p:nvSpPr>
          <p:cNvPr id="22" name="TextBox 13"/>
          <p:cNvSpPr txBox="1"/>
          <p:nvPr/>
        </p:nvSpPr>
        <p:spPr>
          <a:xfrm>
            <a:off x="5051043" y="241028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a:solidFill>
                  <a:schemeClr val="tx1"/>
                </a:solidFill>
                <a:latin typeface="Times New Roman" panose="02020603050405020304" pitchFamily="18" charset="0"/>
                <a:cs typeface="Times New Roman" panose="02020603050405020304" pitchFamily="18" charset="0"/>
              </a:rPr>
              <a:t>жиналуына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smtClean="0">
                <a:solidFill>
                  <a:srgbClr val="000000"/>
                </a:solidFill>
                <a:latin typeface="Times New Roman" panose="02020603050405020304" pitchFamily="18" charset="0"/>
                <a:cs typeface="Times New Roman" panose="02020603050405020304" pitchFamily="18" charset="0"/>
              </a:rPr>
              <a:t>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7В</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smtClean="0">
                <a:solidFill>
                  <a:srgbClr val="000000"/>
                </a:solidFill>
                <a:latin typeface="Times New Roman" panose="02020603050405020304" pitchFamily="18" charset="0"/>
                <a:cs typeface="Times New Roman" panose="02020603050405020304" pitchFamily="18" charset="0"/>
              </a:rPr>
              <a:t>Бухтоярова Л</a:t>
            </a:r>
            <a:r>
              <a:rPr lang="kk-KZ" altLang="ru-RU" sz="1200" b="1" i="1" smtClean="0">
                <a:solidFill>
                  <a:srgbClr val="000000"/>
                </a:solidFill>
                <a:latin typeface="Times New Roman" panose="02020603050405020304" pitchFamily="18" charset="0"/>
                <a:cs typeface="Times New Roman" panose="02020603050405020304" pitchFamily="18" charset="0"/>
              </a:rPr>
              <a:t>.А</a:t>
            </a:r>
            <a:r>
              <a:rPr lang="kk-KZ" altLang="ru-RU" sz="1200" b="1" i="1" dirty="0" smtClean="0">
                <a:solidFill>
                  <a:srgbClr val="000000"/>
                </a:solidFill>
                <a:latin typeface="Times New Roman" panose="02020603050405020304" pitchFamily="18" charset="0"/>
                <a:cs typeface="Times New Roman" panose="02020603050405020304" pitchFamily="18" charset="0"/>
              </a:rPr>
              <a:t>.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0,12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20554</TotalTime>
  <Words>564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4223</cp:revision>
  <cp:lastPrinted>2021-07-01T03:56:27Z</cp:lastPrinted>
  <dcterms:created xsi:type="dcterms:W3CDTF">2018-03-27T06:03:00Z</dcterms:created>
  <dcterms:modified xsi:type="dcterms:W3CDTF">2026-04-24T07:24:53Z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