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8058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928298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a:solidFill>
                  <a:srgbClr val="000000"/>
                </a:solidFill>
                <a:latin typeface="Times New Roman"/>
              </a:rPr>
              <a:t>, </a:t>
            </a:r>
            <a:r>
              <a:rPr lang="ru-RU" sz="1100" dirty="0" err="1" smtClean="0">
                <a:solidFill>
                  <a:srgbClr val="000000"/>
                </a:solidFill>
                <a:latin typeface="Times New Roman"/>
              </a:rPr>
              <a:t>бұршақ</a:t>
            </a:r>
            <a:r>
              <a:rPr lang="ru-RU" sz="1100" dirty="0" smtClean="0">
                <a:solidFill>
                  <a:srgbClr val="000000"/>
                </a:solidFill>
                <a:latin typeface="Times New Roman"/>
              </a:rPr>
              <a:t>, </a:t>
            </a:r>
            <a:r>
              <a:rPr lang="ru-RU" sz="1100" dirty="0" err="1" smtClean="0">
                <a:solidFill>
                  <a:srgbClr val="000000"/>
                </a:solidFill>
                <a:latin typeface="Times New Roman"/>
              </a:rPr>
              <a:t>дауыл</a:t>
            </a:r>
            <a:r>
              <a:rPr lang="ru-RU" sz="1100" dirty="0" smtClean="0">
                <a:solidFill>
                  <a:srgbClr val="000000"/>
                </a:solidFill>
                <a:latin typeface="Times New Roman"/>
              </a:rPr>
              <a:t>.</a:t>
            </a:r>
            <a:r>
              <a:rPr lang="ru-RU" sz="1100" dirty="0" smtClean="0">
                <a:solidFill>
                  <a:srgbClr val="000000"/>
                </a:solidFill>
                <a:latin typeface="Times New Roman"/>
              </a:rPr>
              <a:t> </a:t>
            </a:r>
            <a:r>
              <a:rPr lang="ru-RU" sz="1100" dirty="0" err="1" smtClean="0">
                <a:solidFill>
                  <a:srgbClr val="000000"/>
                </a:solidFill>
                <a:latin typeface="Times New Roman"/>
              </a:rPr>
              <a:t>Түнде</a:t>
            </a:r>
            <a:r>
              <a:rPr lang="ru-RU" sz="1100" dirty="0" smtClean="0">
                <a:solidFill>
                  <a:srgbClr val="000000"/>
                </a:solidFill>
                <a:latin typeface="Times New Roman"/>
              </a:rPr>
              <a:t> </a:t>
            </a:r>
            <a:r>
              <a:rPr lang="ru-RU" sz="1100" dirty="0" err="1" smtClean="0">
                <a:solidFill>
                  <a:srgbClr val="000000"/>
                </a:solidFill>
                <a:latin typeface="Times New Roman"/>
              </a:rPr>
              <a:t>және</a:t>
            </a:r>
            <a:r>
              <a:rPr lang="ru-RU" sz="1100" dirty="0" smtClean="0">
                <a:solidFill>
                  <a:srgbClr val="000000"/>
                </a:solidFill>
                <a:latin typeface="Times New Roman"/>
              </a:rPr>
              <a:t> </a:t>
            </a:r>
            <a:r>
              <a:rPr lang="ru-RU" sz="1100" dirty="0" err="1" smtClean="0">
                <a:solidFill>
                  <a:srgbClr val="000000"/>
                </a:solidFill>
                <a:latin typeface="Times New Roman"/>
              </a:rPr>
              <a:t>таңертең</a:t>
            </a:r>
            <a:r>
              <a:rPr lang="ru-RU" sz="1100" dirty="0" smtClean="0">
                <a:solidFill>
                  <a:srgbClr val="000000"/>
                </a:solidFill>
                <a:latin typeface="Times New Roman"/>
              </a:rPr>
              <a:t> </a:t>
            </a:r>
            <a:r>
              <a:rPr lang="ru-RU" sz="1100" dirty="0" err="1" smtClean="0">
                <a:solidFill>
                  <a:srgbClr val="000000"/>
                </a:solidFill>
                <a:latin typeface="Times New Roman"/>
              </a:rPr>
              <a:t>тұман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9</a:t>
            </a:r>
            <a:r>
              <a:rPr lang="ru-RU" sz="1100" dirty="0" smtClean="0">
                <a:solidFill>
                  <a:srgbClr val="000000"/>
                </a:solidFill>
                <a:latin typeface="Times New Roman"/>
              </a:rPr>
              <a:t>-11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соғатын</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солтүстік-батысқа</a:t>
            </a:r>
            <a:r>
              <a:rPr lang="ru-RU" sz="1100" dirty="0">
                <a:solidFill>
                  <a:srgbClr val="000000"/>
                </a:solidFill>
                <a:latin typeface="Times New Roman"/>
              </a:rPr>
              <a:t> </a:t>
            </a:r>
            <a:r>
              <a:rPr lang="ru-RU" sz="1100" dirty="0" err="1" smtClean="0">
                <a:solidFill>
                  <a:srgbClr val="000000"/>
                </a:solidFill>
                <a:latin typeface="Times New Roman"/>
              </a:rPr>
              <a:t>ауысады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a:solidFill>
                  <a:srgbClr val="000000"/>
                </a:solidFill>
                <a:latin typeface="Times New Roman"/>
              </a:rPr>
              <a:t>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0</a:t>
            </a:r>
            <a:r>
              <a:rPr lang="ru-RU" sz="1100" dirty="0" smtClean="0">
                <a:solidFill>
                  <a:srgbClr val="000000"/>
                </a:solidFill>
                <a:latin typeface="Times New Roman"/>
              </a:rPr>
              <a:t>-2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41427</TotalTime>
  <Words>583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7532</cp:revision>
  <cp:lastPrinted>2021-07-01T03:56:27Z</cp:lastPrinted>
  <dcterms:created xsi:type="dcterms:W3CDTF">2018-03-27T06:03:00Z</dcterms:created>
  <dcterms:modified xsi:type="dcterms:W3CDTF">2026-04-24T06:57:06Z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